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embeddedFontLst>
    <p:embeddedFont>
      <p:font typeface="Manrope" pitchFamily="2" charset="0"/>
      <p:regular r:id="rId14"/>
      <p:bold r:id="rId15"/>
    </p:embeddedFont>
    <p:embeddedFont>
      <p:font typeface="Manrope SemiBold" pitchFamily="2" charset="0"/>
      <p:regular r:id="rId16"/>
      <p:bold r:id="rId17"/>
    </p:embeddedFont>
    <p:embeddedFont>
      <p:font typeface="Open Sans" panose="020B0606030504020204" pitchFamily="34" charset="0"/>
      <p:regular r:id="rId18"/>
      <p:bold r:id="rId19"/>
      <p:italic r:id="rId20"/>
      <p:boldItalic r:id="rId21"/>
    </p:embeddedFont>
  </p:embeddedFontLst>
  <p:defaultTextStyle>
    <a:defPPr>
      <a:defRPr lang="en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EC3CA9A-6673-3C19-6C86-D7CD969C0B0E}" name="Jessica Bennett" initials="JB" userId="S::jbennett@tequityadvisors.com::297ef196-2ed3-4046-85f2-7eaf69733da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thew Gorton" initials="MG" lastIdx="4" clrIdx="0">
    <p:extLst>
      <p:ext uri="{19B8F6BF-5375-455C-9EA6-DF929625EA0E}">
        <p15:presenceInfo xmlns:p15="http://schemas.microsoft.com/office/powerpoint/2012/main" userId="1ec279c5fe18a4f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F3F"/>
    <a:srgbClr val="01804E"/>
    <a:srgbClr val="DBE54D"/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E92A66-99B3-1A55-8485-EAE5766BF8C6}" v="4" dt="2026-08-12T19:43:54.303"/>
    <p1510:client id="{5D31214F-AE33-EAE6-1F02-C7C47AEA8FFD}" v="2" dt="2026-08-12T18:40:19.9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734"/>
    <p:restoredTop sz="94726"/>
  </p:normalViewPr>
  <p:slideViewPr>
    <p:cSldViewPr snapToGrid="0">
      <p:cViewPr varScale="1">
        <p:scale>
          <a:sx n="102" d="100"/>
          <a:sy n="102" d="100"/>
        </p:scale>
        <p:origin x="216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2" d="100"/>
          <a:sy n="102" d="100"/>
        </p:scale>
        <p:origin x="2520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8.fntdata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font" Target="fonts/font6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A58CDBB-3662-64D0-186A-0228712418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33B1B6-FD65-3DD8-E38E-F7EAF69DAE4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BBD8F1-C971-7E4C-B4EF-C116EBB57360}" type="datetimeFigureOut">
              <a:rPr lang="en-US" smtClean="0"/>
              <a:t>8/14/26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8A08BC-F324-66EA-F483-07E48BA104D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CD8669-C0CD-AD87-D5F8-AF0D6AE763E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CFD3E8-EB37-B14D-96EB-4E3063856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3355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0224A8-0406-0A47-90B5-C79080BD0A50}" type="datetimeFigureOut">
              <a:rPr lang="en-US" smtClean="0"/>
              <a:t>8/14/26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25FA97-9235-7442-AE2E-251A6800F3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694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D58DB58-B9F4-8345-28F7-45DBF4EB952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C3489A-23C8-FCBF-4ADC-4F1C774F2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704" y="2863481"/>
            <a:ext cx="7006225" cy="2387600"/>
          </a:xfrm>
        </p:spPr>
        <p:txBody>
          <a:bodyPr anchor="ctr"/>
          <a:lstStyle>
            <a:lvl1pPr algn="l">
              <a:defRPr sz="6000" b="1" i="0">
                <a:solidFill>
                  <a:schemeClr val="bg1"/>
                </a:solidFill>
                <a:latin typeface="Manrope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0B0DA8-8B22-CBB3-89D8-C350D6CEA5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704" y="5343156"/>
            <a:ext cx="9144000" cy="54407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oogle Shape;14;p41">
            <a:extLst>
              <a:ext uri="{FF2B5EF4-FFF2-40B4-BE49-F238E27FC236}">
                <a16:creationId xmlns:a16="http://schemas.microsoft.com/office/drawing/2014/main" id="{EC54E5F3-608D-0F66-4EFC-5BE888853405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8730642" y="406963"/>
            <a:ext cx="3066738" cy="310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67C4EF-AD46-1E3B-1EE4-C6B428834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9704" y="788646"/>
            <a:ext cx="2801655" cy="874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364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D58DB58-B9F4-8345-28F7-45DBF4EB952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C3489A-23C8-FCBF-4ADC-4F1C774F2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704" y="2863481"/>
            <a:ext cx="7006225" cy="2387600"/>
          </a:xfrm>
        </p:spPr>
        <p:txBody>
          <a:bodyPr anchor="ctr"/>
          <a:lstStyle>
            <a:lvl1pPr algn="l">
              <a:defRPr sz="6000" b="1" i="0">
                <a:solidFill>
                  <a:schemeClr val="bg1"/>
                </a:solidFill>
                <a:latin typeface="Manrope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0B0DA8-8B22-CBB3-89D8-C350D6CEA5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704" y="5343156"/>
            <a:ext cx="9144000" cy="54407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8" name="Google Shape;14;p41">
            <a:extLst>
              <a:ext uri="{FF2B5EF4-FFF2-40B4-BE49-F238E27FC236}">
                <a16:creationId xmlns:a16="http://schemas.microsoft.com/office/drawing/2014/main" id="{EC54E5F3-608D-0F66-4EFC-5BE888853405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8730642" y="406963"/>
            <a:ext cx="3066738" cy="310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67C4EF-AD46-1E3B-1EE4-C6B4288344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9704" y="788646"/>
            <a:ext cx="2801655" cy="87422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09F131B-C187-5139-3681-BD075C4D7DFA}"/>
              </a:ext>
            </a:extLst>
          </p:cNvPr>
          <p:cNvCxnSpPr/>
          <p:nvPr userDrawn="1"/>
        </p:nvCxnSpPr>
        <p:spPr>
          <a:xfrm>
            <a:off x="3822198" y="974361"/>
            <a:ext cx="0" cy="56962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nline Image Placeholder 8">
            <a:extLst>
              <a:ext uri="{FF2B5EF4-FFF2-40B4-BE49-F238E27FC236}">
                <a16:creationId xmlns:a16="http://schemas.microsoft.com/office/drawing/2014/main" id="{51FDAEC9-F4FE-FB9D-654A-C217796E9DC0}"/>
              </a:ext>
            </a:extLst>
          </p:cNvPr>
          <p:cNvSpPr>
            <a:spLocks noGrp="1"/>
          </p:cNvSpPr>
          <p:nvPr>
            <p:ph type="clipArt" sz="quarter" idx="10"/>
          </p:nvPr>
        </p:nvSpPr>
        <p:spPr>
          <a:xfrm>
            <a:off x="4214813" y="974725"/>
            <a:ext cx="2424112" cy="56991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763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3489A-23C8-FCBF-4ADC-4F1C774F2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704" y="2863481"/>
            <a:ext cx="7006225" cy="2387600"/>
          </a:xfrm>
        </p:spPr>
        <p:txBody>
          <a:bodyPr anchor="ctr"/>
          <a:lstStyle>
            <a:lvl1pPr algn="l">
              <a:defRPr sz="6000" b="1" i="0">
                <a:solidFill>
                  <a:srgbClr val="001F3F"/>
                </a:solidFill>
                <a:latin typeface="Manrope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0B0DA8-8B22-CBB3-89D8-C350D6CEA5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704" y="5343156"/>
            <a:ext cx="9144000" cy="544077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001F3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09F131B-C187-5139-3681-BD075C4D7DFA}"/>
              </a:ext>
            </a:extLst>
          </p:cNvPr>
          <p:cNvCxnSpPr/>
          <p:nvPr userDrawn="1"/>
        </p:nvCxnSpPr>
        <p:spPr>
          <a:xfrm>
            <a:off x="3822198" y="974361"/>
            <a:ext cx="0" cy="569626"/>
          </a:xfrm>
          <a:prstGeom prst="line">
            <a:avLst/>
          </a:prstGeom>
          <a:ln>
            <a:solidFill>
              <a:srgbClr val="001F3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nline Image Placeholder 8">
            <a:extLst>
              <a:ext uri="{FF2B5EF4-FFF2-40B4-BE49-F238E27FC236}">
                <a16:creationId xmlns:a16="http://schemas.microsoft.com/office/drawing/2014/main" id="{51FDAEC9-F4FE-FB9D-654A-C217796E9DC0}"/>
              </a:ext>
            </a:extLst>
          </p:cNvPr>
          <p:cNvSpPr>
            <a:spLocks noGrp="1"/>
          </p:cNvSpPr>
          <p:nvPr>
            <p:ph type="clipArt" sz="quarter" idx="10"/>
          </p:nvPr>
        </p:nvSpPr>
        <p:spPr>
          <a:xfrm>
            <a:off x="4214813" y="974725"/>
            <a:ext cx="2424112" cy="569913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B9CD7A-0700-8385-F877-7CC5881315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59705" y="788646"/>
            <a:ext cx="2801654" cy="8742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3D9F62A-1A19-3644-967B-0695E19E7E5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7940746" y="396687"/>
            <a:ext cx="3888441" cy="388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772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F4A30F3-A233-D377-42EE-041A85C10682}"/>
              </a:ext>
            </a:extLst>
          </p:cNvPr>
          <p:cNvSpPr/>
          <p:nvPr userDrawn="1"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rgbClr val="001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A48F29-2166-7480-211D-9D1F6C8B22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73656" y="1256366"/>
            <a:ext cx="2703116" cy="1524169"/>
          </a:xfrm>
        </p:spPr>
        <p:txBody>
          <a:bodyPr anchor="t"/>
          <a:lstStyle>
            <a:lvl1pPr algn="ctr">
              <a:defRPr sz="4800">
                <a:solidFill>
                  <a:srgbClr val="DBE54D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0A9BA06-FA54-CD38-B481-44A440B132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83" t="13665" r="81628" b="28489"/>
          <a:stretch>
            <a:fillRect/>
          </a:stretch>
        </p:blipFill>
        <p:spPr>
          <a:xfrm>
            <a:off x="11603583" y="6347325"/>
            <a:ext cx="416967" cy="42072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0155854-E4BE-23B4-B4B0-A03EA2841D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33356" y="1256366"/>
            <a:ext cx="5970227" cy="4598504"/>
          </a:xfrm>
        </p:spPr>
        <p:txBody>
          <a:bodyPr/>
          <a:lstStyle>
            <a:lvl1pPr>
              <a:lnSpc>
                <a:spcPct val="200000"/>
              </a:lnSpc>
              <a:defRPr sz="1800">
                <a:solidFill>
                  <a:schemeClr val="bg1"/>
                </a:solidFill>
              </a:defRPr>
            </a:lvl1pPr>
            <a:lvl2pPr>
              <a:lnSpc>
                <a:spcPct val="200000"/>
              </a:lnSpc>
              <a:defRPr sz="1800">
                <a:solidFill>
                  <a:schemeClr val="bg1"/>
                </a:solidFill>
              </a:defRPr>
            </a:lvl2pPr>
            <a:lvl3pPr>
              <a:lnSpc>
                <a:spcPct val="200000"/>
              </a:lnSpc>
              <a:defRPr sz="1800">
                <a:solidFill>
                  <a:schemeClr val="bg1"/>
                </a:solidFill>
              </a:defRPr>
            </a:lvl3pPr>
            <a:lvl4pPr>
              <a:lnSpc>
                <a:spcPct val="200000"/>
              </a:lnSpc>
              <a:defRPr sz="1800">
                <a:solidFill>
                  <a:schemeClr val="bg1"/>
                </a:solidFill>
              </a:defRPr>
            </a:lvl4pPr>
            <a:lvl5pPr>
              <a:lnSpc>
                <a:spcPct val="200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59624D-7BFE-7675-31C6-F1DF5213C2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5400000">
            <a:off x="324471" y="2541671"/>
            <a:ext cx="4027831" cy="402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051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F4A30F3-A233-D377-42EE-041A85C10682}"/>
              </a:ext>
            </a:extLst>
          </p:cNvPr>
          <p:cNvSpPr/>
          <p:nvPr userDrawn="1"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A48F29-2166-7480-211D-9D1F6C8B2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771" y="1011837"/>
            <a:ext cx="7729776" cy="2082794"/>
          </a:xfrm>
        </p:spPr>
        <p:txBody>
          <a:bodyPr anchor="t"/>
          <a:lstStyle>
            <a:lvl1pPr>
              <a:defRPr sz="4800">
                <a:solidFill>
                  <a:srgbClr val="001F3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BC37705-733A-3DD2-99CB-51079DD60F38}"/>
              </a:ext>
            </a:extLst>
          </p:cNvPr>
          <p:cNvCxnSpPr>
            <a:cxnSpLocks/>
          </p:cNvCxnSpPr>
          <p:nvPr userDrawn="1"/>
        </p:nvCxnSpPr>
        <p:spPr>
          <a:xfrm>
            <a:off x="10942820" y="554636"/>
            <a:ext cx="0" cy="4706912"/>
          </a:xfrm>
          <a:prstGeom prst="line">
            <a:avLst/>
          </a:prstGeom>
          <a:ln>
            <a:gradFill>
              <a:gsLst>
                <a:gs pos="0">
                  <a:srgbClr val="001F3F"/>
                </a:gs>
                <a:gs pos="47000">
                  <a:srgbClr val="01804E"/>
                </a:gs>
                <a:gs pos="100000">
                  <a:srgbClr val="DBE54D"/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A710B1C-035F-F18B-8033-C9658C726BAA}"/>
              </a:ext>
            </a:extLst>
          </p:cNvPr>
          <p:cNvCxnSpPr>
            <a:cxnSpLocks/>
          </p:cNvCxnSpPr>
          <p:nvPr userDrawn="1"/>
        </p:nvCxnSpPr>
        <p:spPr>
          <a:xfrm>
            <a:off x="810772" y="5846163"/>
            <a:ext cx="9577412" cy="0"/>
          </a:xfrm>
          <a:prstGeom prst="line">
            <a:avLst/>
          </a:prstGeom>
          <a:ln>
            <a:gradFill>
              <a:gsLst>
                <a:gs pos="0">
                  <a:srgbClr val="001F3F"/>
                </a:gs>
                <a:gs pos="47000">
                  <a:srgbClr val="01804E"/>
                </a:gs>
                <a:gs pos="100000">
                  <a:srgbClr val="DBE54D"/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0E2263B4-38CB-E04E-6B3F-88CFDB3E61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086" t="11061" r="81099" b="35166"/>
          <a:stretch>
            <a:fillRect/>
          </a:stretch>
        </p:blipFill>
        <p:spPr>
          <a:xfrm>
            <a:off x="10628027" y="5512173"/>
            <a:ext cx="629586" cy="667979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46D4191-1DB5-5A37-79ED-5479032066E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1212" y="3429000"/>
            <a:ext cx="7728625" cy="2082800"/>
          </a:xfrm>
        </p:spPr>
        <p:txBody>
          <a:bodyPr/>
          <a:lstStyle>
            <a:lvl1pPr>
              <a:lnSpc>
                <a:spcPts val="2120"/>
              </a:lnSpc>
              <a:defRPr sz="1600"/>
            </a:lvl1pPr>
            <a:lvl2pPr>
              <a:lnSpc>
                <a:spcPts val="2120"/>
              </a:lnSpc>
              <a:defRPr sz="1600"/>
            </a:lvl2pPr>
            <a:lvl3pPr>
              <a:lnSpc>
                <a:spcPts val="2120"/>
              </a:lnSpc>
              <a:defRPr sz="1600"/>
            </a:lvl3pPr>
            <a:lvl4pPr>
              <a:lnSpc>
                <a:spcPts val="2120"/>
              </a:lnSpc>
              <a:defRPr sz="1600"/>
            </a:lvl4pPr>
            <a:lvl5pPr>
              <a:lnSpc>
                <a:spcPts val="212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00046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FE01E5-696A-D7A5-17C8-A2EAD04B98EC}"/>
              </a:ext>
            </a:extLst>
          </p:cNvPr>
          <p:cNvSpPr/>
          <p:nvPr userDrawn="1"/>
        </p:nvSpPr>
        <p:spPr>
          <a:xfrm>
            <a:off x="0" y="0"/>
            <a:ext cx="12192000" cy="2796209"/>
          </a:xfrm>
          <a:prstGeom prst="rect">
            <a:avLst/>
          </a:prstGeom>
          <a:solidFill>
            <a:srgbClr val="001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8A9105-7719-3AB3-C0F7-48BE6FA05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Online Image Placeholder 7">
            <a:extLst>
              <a:ext uri="{FF2B5EF4-FFF2-40B4-BE49-F238E27FC236}">
                <a16:creationId xmlns:a16="http://schemas.microsoft.com/office/drawing/2014/main" id="{8C254661-C821-2B15-FCD0-3CC7D05F18EC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838200" y="2289314"/>
            <a:ext cx="2120900" cy="2119312"/>
          </a:xfrm>
          <a:prstGeom prst="ellipse">
            <a:avLst/>
          </a:prstGeom>
          <a:solidFill>
            <a:srgbClr val="F4F4F4"/>
          </a:solidFill>
          <a:ln w="19050">
            <a:gradFill>
              <a:gsLst>
                <a:gs pos="0">
                  <a:srgbClr val="001F3F"/>
                </a:gs>
                <a:gs pos="51000">
                  <a:srgbClr val="01804E"/>
                </a:gs>
                <a:gs pos="100000">
                  <a:srgbClr val="DBE54D"/>
                </a:gs>
              </a:gsLst>
              <a:lin ang="5400000" scaled="1"/>
            </a:gra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C0A1FA2-473A-5DD8-27F2-B8DF0C88C4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45435" y="4788177"/>
            <a:ext cx="2306430" cy="438150"/>
          </a:xfrm>
        </p:spPr>
        <p:txBody>
          <a:bodyPr/>
          <a:lstStyle>
            <a:lvl1pPr algn="ctr">
              <a:buNone/>
              <a:defRPr sz="1800" b="1">
                <a:solidFill>
                  <a:srgbClr val="001F3F"/>
                </a:solidFill>
              </a:defRPr>
            </a:lvl1pPr>
            <a:lvl2pPr algn="ctr">
              <a:buNone/>
              <a:defRPr sz="1800" b="1">
                <a:solidFill>
                  <a:srgbClr val="001F3F"/>
                </a:solidFill>
              </a:defRPr>
            </a:lvl2pPr>
            <a:lvl3pPr algn="ctr">
              <a:buNone/>
              <a:defRPr sz="1800" b="1">
                <a:solidFill>
                  <a:srgbClr val="001F3F"/>
                </a:solidFill>
              </a:defRPr>
            </a:lvl3pPr>
            <a:lvl4pPr algn="ctr">
              <a:buNone/>
              <a:defRPr sz="1800" b="1">
                <a:solidFill>
                  <a:srgbClr val="001F3F"/>
                </a:solidFill>
              </a:defRPr>
            </a:lvl4pPr>
            <a:lvl5pPr algn="ctr">
              <a:buNone/>
              <a:defRPr sz="1800" b="1">
                <a:solidFill>
                  <a:srgbClr val="001F3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CA5841E-664B-C8DB-D74B-562B5077DFC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45435" y="5305011"/>
            <a:ext cx="2306430" cy="438150"/>
          </a:xfrm>
        </p:spPr>
        <p:txBody>
          <a:bodyPr/>
          <a:lstStyle>
            <a:lvl1pPr algn="ctr">
              <a:buNone/>
              <a:defRPr sz="1400" b="0">
                <a:solidFill>
                  <a:schemeClr val="tx1"/>
                </a:solidFill>
              </a:defRPr>
            </a:lvl1pPr>
            <a:lvl2pPr algn="ctr">
              <a:buNone/>
              <a:defRPr sz="1400" b="0">
                <a:solidFill>
                  <a:schemeClr val="tx1"/>
                </a:solidFill>
              </a:defRPr>
            </a:lvl2pPr>
            <a:lvl3pPr algn="ctr">
              <a:buNone/>
              <a:defRPr sz="1400" b="0">
                <a:solidFill>
                  <a:schemeClr val="tx1"/>
                </a:solidFill>
              </a:defRPr>
            </a:lvl3pPr>
            <a:lvl4pPr algn="ctr">
              <a:buNone/>
              <a:defRPr sz="1400" b="0">
                <a:solidFill>
                  <a:schemeClr val="tx1"/>
                </a:solidFill>
              </a:defRPr>
            </a:lvl4pPr>
            <a:lvl5pPr algn="ctr">
              <a:buNone/>
              <a:defRPr sz="14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Online Image Placeholder 7">
            <a:extLst>
              <a:ext uri="{FF2B5EF4-FFF2-40B4-BE49-F238E27FC236}">
                <a16:creationId xmlns:a16="http://schemas.microsoft.com/office/drawing/2014/main" id="{3ABC4A6C-04BD-4596-3CC2-2D9D70FA46D4}"/>
              </a:ext>
            </a:extLst>
          </p:cNvPr>
          <p:cNvSpPr>
            <a:spLocks noGrp="1"/>
          </p:cNvSpPr>
          <p:nvPr>
            <p:ph type="clipArt" sz="quarter" idx="16"/>
          </p:nvPr>
        </p:nvSpPr>
        <p:spPr>
          <a:xfrm>
            <a:off x="9140137" y="2289314"/>
            <a:ext cx="2120900" cy="2119312"/>
          </a:xfrm>
          <a:prstGeom prst="ellipse">
            <a:avLst/>
          </a:prstGeom>
          <a:solidFill>
            <a:srgbClr val="F4F4F4"/>
          </a:solidFill>
          <a:ln w="19050">
            <a:gradFill>
              <a:gsLst>
                <a:gs pos="0">
                  <a:srgbClr val="001F3F"/>
                </a:gs>
                <a:gs pos="51000">
                  <a:srgbClr val="01804E"/>
                </a:gs>
                <a:gs pos="100000">
                  <a:srgbClr val="DBE54D"/>
                </a:gs>
              </a:gsLst>
              <a:lin ang="5400000" scaled="1"/>
            </a:gra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CEB9717C-AA8A-8CE0-3967-A6E916D6174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047372" y="4788177"/>
            <a:ext cx="2306430" cy="438150"/>
          </a:xfrm>
        </p:spPr>
        <p:txBody>
          <a:bodyPr/>
          <a:lstStyle>
            <a:lvl1pPr algn="ctr">
              <a:buNone/>
              <a:defRPr sz="1800" b="1">
                <a:solidFill>
                  <a:srgbClr val="001F3F"/>
                </a:solidFill>
              </a:defRPr>
            </a:lvl1pPr>
            <a:lvl2pPr algn="ctr">
              <a:buNone/>
              <a:defRPr sz="1800" b="1">
                <a:solidFill>
                  <a:srgbClr val="001F3F"/>
                </a:solidFill>
              </a:defRPr>
            </a:lvl2pPr>
            <a:lvl3pPr algn="ctr">
              <a:buNone/>
              <a:defRPr sz="1800" b="1">
                <a:solidFill>
                  <a:srgbClr val="001F3F"/>
                </a:solidFill>
              </a:defRPr>
            </a:lvl3pPr>
            <a:lvl4pPr algn="ctr">
              <a:buNone/>
              <a:defRPr sz="1800" b="1">
                <a:solidFill>
                  <a:srgbClr val="001F3F"/>
                </a:solidFill>
              </a:defRPr>
            </a:lvl4pPr>
            <a:lvl5pPr algn="ctr">
              <a:buNone/>
              <a:defRPr sz="1800" b="1">
                <a:solidFill>
                  <a:srgbClr val="001F3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1190749E-19C2-2197-7E06-06DEA05B6C0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047372" y="5305011"/>
            <a:ext cx="2306430" cy="438150"/>
          </a:xfrm>
        </p:spPr>
        <p:txBody>
          <a:bodyPr/>
          <a:lstStyle>
            <a:lvl1pPr algn="ctr">
              <a:buNone/>
              <a:defRPr sz="1400" b="0">
                <a:solidFill>
                  <a:schemeClr val="tx1"/>
                </a:solidFill>
              </a:defRPr>
            </a:lvl1pPr>
            <a:lvl2pPr algn="ctr">
              <a:buNone/>
              <a:defRPr sz="1400" b="0">
                <a:solidFill>
                  <a:schemeClr val="tx1"/>
                </a:solidFill>
              </a:defRPr>
            </a:lvl2pPr>
            <a:lvl3pPr algn="ctr">
              <a:buNone/>
              <a:defRPr sz="1400" b="0">
                <a:solidFill>
                  <a:schemeClr val="tx1"/>
                </a:solidFill>
              </a:defRPr>
            </a:lvl3pPr>
            <a:lvl4pPr algn="ctr">
              <a:buNone/>
              <a:defRPr sz="1400" b="0">
                <a:solidFill>
                  <a:schemeClr val="tx1"/>
                </a:solidFill>
              </a:defRPr>
            </a:lvl4pPr>
            <a:lvl5pPr algn="ctr">
              <a:buNone/>
              <a:defRPr sz="14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Online Image Placeholder 7">
            <a:extLst>
              <a:ext uri="{FF2B5EF4-FFF2-40B4-BE49-F238E27FC236}">
                <a16:creationId xmlns:a16="http://schemas.microsoft.com/office/drawing/2014/main" id="{19680654-AAC9-455A-0CD9-090E278152C4}"/>
              </a:ext>
            </a:extLst>
          </p:cNvPr>
          <p:cNvSpPr>
            <a:spLocks noGrp="1"/>
          </p:cNvSpPr>
          <p:nvPr>
            <p:ph type="clipArt" sz="quarter" idx="19"/>
          </p:nvPr>
        </p:nvSpPr>
        <p:spPr>
          <a:xfrm>
            <a:off x="4944655" y="2289314"/>
            <a:ext cx="2120900" cy="2119312"/>
          </a:xfrm>
          <a:prstGeom prst="ellipse">
            <a:avLst/>
          </a:prstGeom>
          <a:solidFill>
            <a:srgbClr val="F4F4F4"/>
          </a:solidFill>
          <a:ln w="19050">
            <a:gradFill>
              <a:gsLst>
                <a:gs pos="0">
                  <a:srgbClr val="001F3F"/>
                </a:gs>
                <a:gs pos="51000">
                  <a:srgbClr val="01804E"/>
                </a:gs>
                <a:gs pos="100000">
                  <a:srgbClr val="DBE54D"/>
                </a:gs>
              </a:gsLst>
              <a:lin ang="5400000" scaled="1"/>
            </a:gradFill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9A718251-C398-E7B4-F496-894D1C70FF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51890" y="4788177"/>
            <a:ext cx="2306430" cy="438150"/>
          </a:xfrm>
        </p:spPr>
        <p:txBody>
          <a:bodyPr/>
          <a:lstStyle>
            <a:lvl1pPr algn="ctr">
              <a:buNone/>
              <a:defRPr sz="1800" b="1">
                <a:solidFill>
                  <a:srgbClr val="001F3F"/>
                </a:solidFill>
              </a:defRPr>
            </a:lvl1pPr>
            <a:lvl2pPr algn="ctr">
              <a:buNone/>
              <a:defRPr sz="1800" b="1">
                <a:solidFill>
                  <a:srgbClr val="001F3F"/>
                </a:solidFill>
              </a:defRPr>
            </a:lvl2pPr>
            <a:lvl3pPr algn="ctr">
              <a:buNone/>
              <a:defRPr sz="1800" b="1">
                <a:solidFill>
                  <a:srgbClr val="001F3F"/>
                </a:solidFill>
              </a:defRPr>
            </a:lvl3pPr>
            <a:lvl4pPr algn="ctr">
              <a:buNone/>
              <a:defRPr sz="1800" b="1">
                <a:solidFill>
                  <a:srgbClr val="001F3F"/>
                </a:solidFill>
              </a:defRPr>
            </a:lvl4pPr>
            <a:lvl5pPr algn="ctr">
              <a:buNone/>
              <a:defRPr sz="1800" b="1">
                <a:solidFill>
                  <a:srgbClr val="001F3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2C230793-3F8D-9E0E-4467-3C161AE1AC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51890" y="5305011"/>
            <a:ext cx="2306430" cy="438150"/>
          </a:xfrm>
        </p:spPr>
        <p:txBody>
          <a:bodyPr/>
          <a:lstStyle>
            <a:lvl1pPr algn="ctr">
              <a:buNone/>
              <a:defRPr sz="1400" b="0">
                <a:solidFill>
                  <a:schemeClr val="tx1"/>
                </a:solidFill>
              </a:defRPr>
            </a:lvl1pPr>
            <a:lvl2pPr algn="ctr">
              <a:buNone/>
              <a:defRPr sz="1400" b="0">
                <a:solidFill>
                  <a:schemeClr val="tx1"/>
                </a:solidFill>
              </a:defRPr>
            </a:lvl2pPr>
            <a:lvl3pPr algn="ctr">
              <a:buNone/>
              <a:defRPr sz="1400" b="0">
                <a:solidFill>
                  <a:schemeClr val="tx1"/>
                </a:solidFill>
              </a:defRPr>
            </a:lvl3pPr>
            <a:lvl4pPr algn="ctr">
              <a:buNone/>
              <a:defRPr sz="1400" b="0">
                <a:solidFill>
                  <a:schemeClr val="tx1"/>
                </a:solidFill>
              </a:defRPr>
            </a:lvl4pPr>
            <a:lvl5pPr algn="ctr">
              <a:buNone/>
              <a:defRPr sz="14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DE75FBED-1B21-ADCB-10BD-31B22D3F3D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301750"/>
            <a:ext cx="10515600" cy="681038"/>
          </a:xfrm>
        </p:spPr>
        <p:txBody>
          <a:bodyPr/>
          <a:lstStyle>
            <a:lvl1pPr algn="ctr">
              <a:buNone/>
              <a:defRPr sz="2000" b="1" i="0">
                <a:solidFill>
                  <a:srgbClr val="DBE54D"/>
                </a:solidFill>
                <a:latin typeface="Manrope SemiBold" pitchFamily="2" charset="0"/>
              </a:defRPr>
            </a:lvl1pPr>
            <a:lvl2pPr algn="ctr">
              <a:buNone/>
              <a:defRPr sz="2000" b="1" i="0">
                <a:solidFill>
                  <a:srgbClr val="DBE54D"/>
                </a:solidFill>
                <a:latin typeface="Manrope SemiBold" pitchFamily="2" charset="0"/>
              </a:defRPr>
            </a:lvl2pPr>
            <a:lvl3pPr algn="ctr">
              <a:buNone/>
              <a:defRPr sz="2000" b="1" i="0">
                <a:solidFill>
                  <a:srgbClr val="DBE54D"/>
                </a:solidFill>
                <a:latin typeface="Manrope SemiBold" pitchFamily="2" charset="0"/>
              </a:defRPr>
            </a:lvl3pPr>
            <a:lvl4pPr algn="ctr">
              <a:buNone/>
              <a:defRPr sz="2000" b="1" i="0">
                <a:solidFill>
                  <a:srgbClr val="DBE54D"/>
                </a:solidFill>
                <a:latin typeface="Manrope SemiBold" pitchFamily="2" charset="0"/>
              </a:defRPr>
            </a:lvl4pPr>
            <a:lvl5pPr algn="ctr">
              <a:buNone/>
              <a:defRPr sz="2000" b="1" i="0">
                <a:solidFill>
                  <a:srgbClr val="DBE54D"/>
                </a:solidFill>
                <a:latin typeface="Manrope SemiBol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FBD930-BE65-2E6E-DF0F-78DC17A7F4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91" t="14658" r="81513" b="28301"/>
          <a:stretch>
            <a:fillRect/>
          </a:stretch>
        </p:blipFill>
        <p:spPr>
          <a:xfrm>
            <a:off x="11603583" y="6347325"/>
            <a:ext cx="420668" cy="42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533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FE01E5-696A-D7A5-17C8-A2EAD04B98EC}"/>
              </a:ext>
            </a:extLst>
          </p:cNvPr>
          <p:cNvSpPr/>
          <p:nvPr userDrawn="1"/>
        </p:nvSpPr>
        <p:spPr>
          <a:xfrm>
            <a:off x="0" y="0"/>
            <a:ext cx="12192000" cy="2796209"/>
          </a:xfrm>
          <a:prstGeom prst="rect">
            <a:avLst/>
          </a:prstGeom>
          <a:solidFill>
            <a:srgbClr val="001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8A9105-7719-3AB3-C0F7-48BE6FA05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Online Image Placeholder 7">
            <a:extLst>
              <a:ext uri="{FF2B5EF4-FFF2-40B4-BE49-F238E27FC236}">
                <a16:creationId xmlns:a16="http://schemas.microsoft.com/office/drawing/2014/main" id="{8C254661-C821-2B15-FCD0-3CC7D05F18EC}"/>
              </a:ext>
            </a:extLst>
          </p:cNvPr>
          <p:cNvSpPr>
            <a:spLocks noGrp="1"/>
          </p:cNvSpPr>
          <p:nvPr>
            <p:ph type="clipArt" sz="quarter" idx="13"/>
          </p:nvPr>
        </p:nvSpPr>
        <p:spPr>
          <a:xfrm>
            <a:off x="562801" y="2289314"/>
            <a:ext cx="2120900" cy="2119312"/>
          </a:xfrm>
          <a:prstGeom prst="ellipse">
            <a:avLst/>
          </a:prstGeom>
          <a:solidFill>
            <a:srgbClr val="F4F4F4"/>
          </a:solidFill>
          <a:ln w="19050">
            <a:gradFill>
              <a:gsLst>
                <a:gs pos="0">
                  <a:srgbClr val="001F3F"/>
                </a:gs>
                <a:gs pos="55000">
                  <a:srgbClr val="01804E"/>
                </a:gs>
                <a:gs pos="99000">
                  <a:srgbClr val="DBE54D"/>
                </a:gs>
              </a:gsLst>
              <a:lin ang="5400000" scaled="1"/>
            </a:gra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C0A1FA2-473A-5DD8-27F2-B8DF0C88C4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0036" y="4788177"/>
            <a:ext cx="2306430" cy="438150"/>
          </a:xfrm>
        </p:spPr>
        <p:txBody>
          <a:bodyPr/>
          <a:lstStyle>
            <a:lvl1pPr algn="ctr">
              <a:buNone/>
              <a:defRPr sz="1800" b="1">
                <a:solidFill>
                  <a:srgbClr val="001F3F"/>
                </a:solidFill>
              </a:defRPr>
            </a:lvl1pPr>
            <a:lvl2pPr algn="ctr">
              <a:buNone/>
              <a:defRPr sz="1800" b="1">
                <a:solidFill>
                  <a:srgbClr val="001F3F"/>
                </a:solidFill>
              </a:defRPr>
            </a:lvl2pPr>
            <a:lvl3pPr algn="ctr">
              <a:buNone/>
              <a:defRPr sz="1800" b="1">
                <a:solidFill>
                  <a:srgbClr val="001F3F"/>
                </a:solidFill>
              </a:defRPr>
            </a:lvl3pPr>
            <a:lvl4pPr algn="ctr">
              <a:buNone/>
              <a:defRPr sz="1800" b="1">
                <a:solidFill>
                  <a:srgbClr val="001F3F"/>
                </a:solidFill>
              </a:defRPr>
            </a:lvl4pPr>
            <a:lvl5pPr algn="ctr">
              <a:buNone/>
              <a:defRPr sz="1800" b="1">
                <a:solidFill>
                  <a:srgbClr val="001F3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CA5841E-664B-C8DB-D74B-562B5077DFC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0036" y="5305011"/>
            <a:ext cx="2306430" cy="438150"/>
          </a:xfrm>
        </p:spPr>
        <p:txBody>
          <a:bodyPr/>
          <a:lstStyle>
            <a:lvl1pPr algn="ctr">
              <a:buNone/>
              <a:defRPr sz="1400" b="0">
                <a:solidFill>
                  <a:schemeClr val="tx1"/>
                </a:solidFill>
              </a:defRPr>
            </a:lvl1pPr>
            <a:lvl2pPr algn="ctr">
              <a:buNone/>
              <a:defRPr sz="1400" b="0">
                <a:solidFill>
                  <a:schemeClr val="tx1"/>
                </a:solidFill>
              </a:defRPr>
            </a:lvl2pPr>
            <a:lvl3pPr algn="ctr">
              <a:buNone/>
              <a:defRPr sz="1400" b="0">
                <a:solidFill>
                  <a:schemeClr val="tx1"/>
                </a:solidFill>
              </a:defRPr>
            </a:lvl3pPr>
            <a:lvl4pPr algn="ctr">
              <a:buNone/>
              <a:defRPr sz="1400" b="0">
                <a:solidFill>
                  <a:schemeClr val="tx1"/>
                </a:solidFill>
              </a:defRPr>
            </a:lvl4pPr>
            <a:lvl5pPr algn="ctr">
              <a:buNone/>
              <a:defRPr sz="14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Online Image Placeholder 7">
            <a:extLst>
              <a:ext uri="{FF2B5EF4-FFF2-40B4-BE49-F238E27FC236}">
                <a16:creationId xmlns:a16="http://schemas.microsoft.com/office/drawing/2014/main" id="{19680654-AAC9-455A-0CD9-090E278152C4}"/>
              </a:ext>
            </a:extLst>
          </p:cNvPr>
          <p:cNvSpPr>
            <a:spLocks noGrp="1"/>
          </p:cNvSpPr>
          <p:nvPr>
            <p:ph type="clipArt" sz="quarter" idx="19"/>
          </p:nvPr>
        </p:nvSpPr>
        <p:spPr>
          <a:xfrm>
            <a:off x="3544634" y="2289314"/>
            <a:ext cx="2120900" cy="2119312"/>
          </a:xfrm>
          <a:prstGeom prst="ellipse">
            <a:avLst/>
          </a:prstGeom>
          <a:solidFill>
            <a:srgbClr val="F4F4F4"/>
          </a:solidFill>
          <a:ln w="19050">
            <a:gradFill>
              <a:gsLst>
                <a:gs pos="0">
                  <a:srgbClr val="001F3F"/>
                </a:gs>
                <a:gs pos="55000">
                  <a:srgbClr val="01804E"/>
                </a:gs>
                <a:gs pos="99000">
                  <a:srgbClr val="DBE54D"/>
                </a:gs>
              </a:gsLst>
              <a:lin ang="5400000" scaled="1"/>
            </a:gradFill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9A718251-C398-E7B4-F496-894D1C70FF4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451603" y="4788177"/>
            <a:ext cx="2306430" cy="438150"/>
          </a:xfrm>
        </p:spPr>
        <p:txBody>
          <a:bodyPr/>
          <a:lstStyle>
            <a:lvl1pPr algn="ctr">
              <a:buNone/>
              <a:defRPr sz="1800" b="1">
                <a:solidFill>
                  <a:srgbClr val="001F3F"/>
                </a:solidFill>
              </a:defRPr>
            </a:lvl1pPr>
            <a:lvl2pPr algn="ctr">
              <a:buNone/>
              <a:defRPr sz="1800" b="1">
                <a:solidFill>
                  <a:srgbClr val="001F3F"/>
                </a:solidFill>
              </a:defRPr>
            </a:lvl2pPr>
            <a:lvl3pPr algn="ctr">
              <a:buNone/>
              <a:defRPr sz="1800" b="1">
                <a:solidFill>
                  <a:srgbClr val="001F3F"/>
                </a:solidFill>
              </a:defRPr>
            </a:lvl3pPr>
            <a:lvl4pPr algn="ctr">
              <a:buNone/>
              <a:defRPr sz="1800" b="1">
                <a:solidFill>
                  <a:srgbClr val="001F3F"/>
                </a:solidFill>
              </a:defRPr>
            </a:lvl4pPr>
            <a:lvl5pPr algn="ctr">
              <a:buNone/>
              <a:defRPr sz="1800" b="1">
                <a:solidFill>
                  <a:srgbClr val="001F3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2C230793-3F8D-9E0E-4467-3C161AE1AC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451603" y="5305011"/>
            <a:ext cx="2306430" cy="438150"/>
          </a:xfrm>
        </p:spPr>
        <p:txBody>
          <a:bodyPr/>
          <a:lstStyle>
            <a:lvl1pPr algn="ctr">
              <a:buNone/>
              <a:defRPr sz="1400" b="0">
                <a:solidFill>
                  <a:schemeClr val="tx1"/>
                </a:solidFill>
              </a:defRPr>
            </a:lvl1pPr>
            <a:lvl2pPr algn="ctr">
              <a:buNone/>
              <a:defRPr sz="1400" b="0">
                <a:solidFill>
                  <a:schemeClr val="tx1"/>
                </a:solidFill>
              </a:defRPr>
            </a:lvl2pPr>
            <a:lvl3pPr algn="ctr">
              <a:buNone/>
              <a:defRPr sz="1400" b="0">
                <a:solidFill>
                  <a:schemeClr val="tx1"/>
                </a:solidFill>
              </a:defRPr>
            </a:lvl3pPr>
            <a:lvl4pPr algn="ctr">
              <a:buNone/>
              <a:defRPr sz="1400" b="0">
                <a:solidFill>
                  <a:schemeClr val="tx1"/>
                </a:solidFill>
              </a:defRPr>
            </a:lvl4pPr>
            <a:lvl5pPr algn="ctr">
              <a:buNone/>
              <a:defRPr sz="14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Online Image Placeholder 7">
            <a:extLst>
              <a:ext uri="{FF2B5EF4-FFF2-40B4-BE49-F238E27FC236}">
                <a16:creationId xmlns:a16="http://schemas.microsoft.com/office/drawing/2014/main" id="{052FE6D6-E6E3-D36F-8B64-BC1B5E47D941}"/>
              </a:ext>
            </a:extLst>
          </p:cNvPr>
          <p:cNvSpPr>
            <a:spLocks noGrp="1"/>
          </p:cNvSpPr>
          <p:nvPr>
            <p:ph type="clipArt" sz="quarter" idx="22"/>
          </p:nvPr>
        </p:nvSpPr>
        <p:spPr>
          <a:xfrm>
            <a:off x="6525936" y="2289314"/>
            <a:ext cx="2120900" cy="2119312"/>
          </a:xfrm>
          <a:prstGeom prst="ellipse">
            <a:avLst/>
          </a:prstGeom>
          <a:solidFill>
            <a:srgbClr val="F4F4F4"/>
          </a:solidFill>
          <a:ln w="19050">
            <a:gradFill>
              <a:gsLst>
                <a:gs pos="0">
                  <a:srgbClr val="001F3F"/>
                </a:gs>
                <a:gs pos="55000">
                  <a:srgbClr val="01804E"/>
                </a:gs>
                <a:gs pos="99000">
                  <a:srgbClr val="DBE54D"/>
                </a:gs>
              </a:gsLst>
              <a:lin ang="5400000" scaled="1"/>
            </a:gra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45F52C80-05B8-5EA3-2562-BA4AC8A9582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33171" y="4788177"/>
            <a:ext cx="2306430" cy="438150"/>
          </a:xfrm>
        </p:spPr>
        <p:txBody>
          <a:bodyPr/>
          <a:lstStyle>
            <a:lvl1pPr algn="ctr">
              <a:buNone/>
              <a:defRPr sz="1800" b="1">
                <a:solidFill>
                  <a:srgbClr val="001F3F"/>
                </a:solidFill>
              </a:defRPr>
            </a:lvl1pPr>
            <a:lvl2pPr algn="ctr">
              <a:buNone/>
              <a:defRPr sz="1800" b="1">
                <a:solidFill>
                  <a:srgbClr val="001F3F"/>
                </a:solidFill>
              </a:defRPr>
            </a:lvl2pPr>
            <a:lvl3pPr algn="ctr">
              <a:buNone/>
              <a:defRPr sz="1800" b="1">
                <a:solidFill>
                  <a:srgbClr val="001F3F"/>
                </a:solidFill>
              </a:defRPr>
            </a:lvl3pPr>
            <a:lvl4pPr algn="ctr">
              <a:buNone/>
              <a:defRPr sz="1800" b="1">
                <a:solidFill>
                  <a:srgbClr val="001F3F"/>
                </a:solidFill>
              </a:defRPr>
            </a:lvl4pPr>
            <a:lvl5pPr algn="ctr">
              <a:buNone/>
              <a:defRPr sz="1800" b="1">
                <a:solidFill>
                  <a:srgbClr val="001F3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9F59E53-F0F9-ED97-9776-0456AD49B88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433171" y="5305011"/>
            <a:ext cx="2306430" cy="438150"/>
          </a:xfrm>
        </p:spPr>
        <p:txBody>
          <a:bodyPr/>
          <a:lstStyle>
            <a:lvl1pPr algn="ctr">
              <a:buNone/>
              <a:defRPr sz="1400" b="0">
                <a:solidFill>
                  <a:schemeClr val="tx1"/>
                </a:solidFill>
              </a:defRPr>
            </a:lvl1pPr>
            <a:lvl2pPr algn="ctr">
              <a:buNone/>
              <a:defRPr sz="1400" b="0">
                <a:solidFill>
                  <a:schemeClr val="tx1"/>
                </a:solidFill>
              </a:defRPr>
            </a:lvl2pPr>
            <a:lvl3pPr algn="ctr">
              <a:buNone/>
              <a:defRPr sz="1400" b="0">
                <a:solidFill>
                  <a:schemeClr val="tx1"/>
                </a:solidFill>
              </a:defRPr>
            </a:lvl3pPr>
            <a:lvl4pPr algn="ctr">
              <a:buNone/>
              <a:defRPr sz="1400" b="0">
                <a:solidFill>
                  <a:schemeClr val="tx1"/>
                </a:solidFill>
              </a:defRPr>
            </a:lvl4pPr>
            <a:lvl5pPr algn="ctr">
              <a:buNone/>
              <a:defRPr sz="14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Online Image Placeholder 7">
            <a:extLst>
              <a:ext uri="{FF2B5EF4-FFF2-40B4-BE49-F238E27FC236}">
                <a16:creationId xmlns:a16="http://schemas.microsoft.com/office/drawing/2014/main" id="{DE5B3E1C-84C7-D8EC-50C3-7902179460D8}"/>
              </a:ext>
            </a:extLst>
          </p:cNvPr>
          <p:cNvSpPr>
            <a:spLocks noGrp="1"/>
          </p:cNvSpPr>
          <p:nvPr>
            <p:ph type="clipArt" sz="quarter" idx="25"/>
          </p:nvPr>
        </p:nvSpPr>
        <p:spPr>
          <a:xfrm>
            <a:off x="9508299" y="2289314"/>
            <a:ext cx="2120900" cy="2119312"/>
          </a:xfrm>
          <a:prstGeom prst="ellipse">
            <a:avLst/>
          </a:prstGeom>
          <a:solidFill>
            <a:srgbClr val="F4F4F4"/>
          </a:solidFill>
          <a:ln w="19050">
            <a:gradFill>
              <a:gsLst>
                <a:gs pos="0">
                  <a:srgbClr val="001F3F"/>
                </a:gs>
                <a:gs pos="55000">
                  <a:srgbClr val="01804E"/>
                </a:gs>
                <a:gs pos="99000">
                  <a:srgbClr val="DBE54D"/>
                </a:gs>
              </a:gsLst>
              <a:lin ang="5400000" scaled="1"/>
            </a:gra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BCA38EA5-85A0-13F9-22A3-BC251294D1E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415534" y="4788177"/>
            <a:ext cx="2306430" cy="438150"/>
          </a:xfrm>
        </p:spPr>
        <p:txBody>
          <a:bodyPr/>
          <a:lstStyle>
            <a:lvl1pPr algn="ctr">
              <a:buNone/>
              <a:defRPr sz="1800" b="1">
                <a:solidFill>
                  <a:srgbClr val="001F3F"/>
                </a:solidFill>
              </a:defRPr>
            </a:lvl1pPr>
            <a:lvl2pPr algn="ctr">
              <a:buNone/>
              <a:defRPr sz="1800" b="1">
                <a:solidFill>
                  <a:srgbClr val="001F3F"/>
                </a:solidFill>
              </a:defRPr>
            </a:lvl2pPr>
            <a:lvl3pPr algn="ctr">
              <a:buNone/>
              <a:defRPr sz="1800" b="1">
                <a:solidFill>
                  <a:srgbClr val="001F3F"/>
                </a:solidFill>
              </a:defRPr>
            </a:lvl3pPr>
            <a:lvl4pPr algn="ctr">
              <a:buNone/>
              <a:defRPr sz="1800" b="1">
                <a:solidFill>
                  <a:srgbClr val="001F3F"/>
                </a:solidFill>
              </a:defRPr>
            </a:lvl4pPr>
            <a:lvl5pPr algn="ctr">
              <a:buNone/>
              <a:defRPr sz="1800" b="1">
                <a:solidFill>
                  <a:srgbClr val="001F3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C8B56346-1874-06AE-14F5-50CE403B06C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9415534" y="5305011"/>
            <a:ext cx="2306430" cy="438150"/>
          </a:xfrm>
        </p:spPr>
        <p:txBody>
          <a:bodyPr/>
          <a:lstStyle>
            <a:lvl1pPr algn="ctr">
              <a:buNone/>
              <a:defRPr sz="1400" b="0">
                <a:solidFill>
                  <a:schemeClr val="tx1"/>
                </a:solidFill>
              </a:defRPr>
            </a:lvl1pPr>
            <a:lvl2pPr algn="ctr">
              <a:buNone/>
              <a:defRPr sz="1400" b="0">
                <a:solidFill>
                  <a:schemeClr val="tx1"/>
                </a:solidFill>
              </a:defRPr>
            </a:lvl2pPr>
            <a:lvl3pPr algn="ctr">
              <a:buNone/>
              <a:defRPr sz="1400" b="0">
                <a:solidFill>
                  <a:schemeClr val="tx1"/>
                </a:solidFill>
              </a:defRPr>
            </a:lvl3pPr>
            <a:lvl4pPr algn="ctr">
              <a:buNone/>
              <a:defRPr sz="1400" b="0">
                <a:solidFill>
                  <a:schemeClr val="tx1"/>
                </a:solidFill>
              </a:defRPr>
            </a:lvl4pPr>
            <a:lvl5pPr algn="ctr">
              <a:buNone/>
              <a:defRPr sz="14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139ECEDE-548E-D4AB-6AD9-E8059F344F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301750"/>
            <a:ext cx="10515600" cy="681038"/>
          </a:xfrm>
        </p:spPr>
        <p:txBody>
          <a:bodyPr/>
          <a:lstStyle>
            <a:lvl1pPr algn="ctr">
              <a:buNone/>
              <a:defRPr sz="2000" b="1" i="0">
                <a:solidFill>
                  <a:srgbClr val="DBE54D"/>
                </a:solidFill>
                <a:latin typeface="Manrope SemiBold" pitchFamily="2" charset="0"/>
              </a:defRPr>
            </a:lvl1pPr>
            <a:lvl2pPr algn="ctr">
              <a:buNone/>
              <a:defRPr sz="2000" b="1" i="0">
                <a:solidFill>
                  <a:srgbClr val="DBE54D"/>
                </a:solidFill>
                <a:latin typeface="Manrope SemiBold" pitchFamily="2" charset="0"/>
              </a:defRPr>
            </a:lvl2pPr>
            <a:lvl3pPr algn="ctr">
              <a:buNone/>
              <a:defRPr sz="2000" b="1" i="0">
                <a:solidFill>
                  <a:srgbClr val="DBE54D"/>
                </a:solidFill>
                <a:latin typeface="Manrope SemiBold" pitchFamily="2" charset="0"/>
              </a:defRPr>
            </a:lvl3pPr>
            <a:lvl4pPr algn="ctr">
              <a:buNone/>
              <a:defRPr sz="2000" b="1" i="0">
                <a:solidFill>
                  <a:srgbClr val="DBE54D"/>
                </a:solidFill>
                <a:latin typeface="Manrope SemiBold" pitchFamily="2" charset="0"/>
              </a:defRPr>
            </a:lvl4pPr>
            <a:lvl5pPr algn="ctr">
              <a:buNone/>
              <a:defRPr sz="2000" b="1" i="0">
                <a:solidFill>
                  <a:srgbClr val="DBE54D"/>
                </a:solidFill>
                <a:latin typeface="Manrope SemiBol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99A4822-F084-8A5C-300F-E4CAB60D5F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91" t="14658" r="81513" b="28301"/>
          <a:stretch>
            <a:fillRect/>
          </a:stretch>
        </p:blipFill>
        <p:spPr>
          <a:xfrm>
            <a:off x="11603583" y="6347325"/>
            <a:ext cx="420668" cy="42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93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F4A30F3-A233-D377-42EE-041A85C10682}"/>
              </a:ext>
            </a:extLst>
          </p:cNvPr>
          <p:cNvSpPr/>
          <p:nvPr userDrawn="1"/>
        </p:nvSpPr>
        <p:spPr>
          <a:xfrm>
            <a:off x="1258957" y="993913"/>
            <a:ext cx="10933043" cy="5864087"/>
          </a:xfrm>
          <a:prstGeom prst="rect">
            <a:avLst/>
          </a:prstGeom>
          <a:solidFill>
            <a:srgbClr val="001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A48F29-2166-7480-211D-9D1F6C8B2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8" y="3028527"/>
            <a:ext cx="7646505" cy="1550716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F461A3-38D0-C855-79E4-64E4191486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544417" cy="30117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A9BA06-FA54-CD38-B481-44A440B132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483" t="13665" r="81628" b="28489"/>
          <a:stretch>
            <a:fillRect/>
          </a:stretch>
        </p:blipFill>
        <p:spPr>
          <a:xfrm>
            <a:off x="11603583" y="6347325"/>
            <a:ext cx="416967" cy="42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23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F4A30F3-A233-D377-42EE-041A85C10682}"/>
              </a:ext>
            </a:extLst>
          </p:cNvPr>
          <p:cNvSpPr/>
          <p:nvPr userDrawn="1"/>
        </p:nvSpPr>
        <p:spPr>
          <a:xfrm>
            <a:off x="1" y="1"/>
            <a:ext cx="12192000" cy="6858000"/>
          </a:xfrm>
          <a:prstGeom prst="rect">
            <a:avLst/>
          </a:prstGeom>
          <a:solidFill>
            <a:srgbClr val="001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A48F29-2166-7480-211D-9D1F6C8B2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863" y="2653642"/>
            <a:ext cx="7301311" cy="1550716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23995A1-61DA-C59C-F848-E32B1F1BCC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27218" b="3625"/>
          <a:stretch>
            <a:fillRect/>
          </a:stretch>
        </p:blipFill>
        <p:spPr>
          <a:xfrm>
            <a:off x="9116989" y="2806041"/>
            <a:ext cx="3075010" cy="405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185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3EBC7-0D9D-94F6-F625-BDB762581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 sz="3200">
                <a:solidFill>
                  <a:srgbClr val="001F3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B9A5B-9188-2637-7905-F256BCE26E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ts val="1880"/>
              </a:lnSpc>
              <a:defRPr sz="1400"/>
            </a:lvl1pPr>
            <a:lvl2pPr>
              <a:lnSpc>
                <a:spcPts val="1880"/>
              </a:lnSpc>
              <a:defRPr sz="1400"/>
            </a:lvl2pPr>
            <a:lvl3pPr>
              <a:lnSpc>
                <a:spcPts val="1880"/>
              </a:lnSpc>
              <a:defRPr sz="1400"/>
            </a:lvl3pPr>
            <a:lvl4pPr>
              <a:lnSpc>
                <a:spcPts val="1880"/>
              </a:lnSpc>
              <a:defRPr sz="1400"/>
            </a:lvl4pPr>
            <a:lvl5pPr>
              <a:lnSpc>
                <a:spcPts val="188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07573D-6600-89D8-288B-EBDCEDB3451F}"/>
              </a:ext>
            </a:extLst>
          </p:cNvPr>
          <p:cNvSpPr/>
          <p:nvPr userDrawn="1"/>
        </p:nvSpPr>
        <p:spPr>
          <a:xfrm>
            <a:off x="0" y="6280650"/>
            <a:ext cx="12192000" cy="577350"/>
          </a:xfrm>
          <a:prstGeom prst="rect">
            <a:avLst/>
          </a:prstGeom>
          <a:solidFill>
            <a:srgbClr val="001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2982B34-3400-38AF-E8B5-814797A191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83" t="13665" r="81628" b="28489"/>
          <a:stretch>
            <a:fillRect/>
          </a:stretch>
        </p:blipFill>
        <p:spPr>
          <a:xfrm>
            <a:off x="11603583" y="6347325"/>
            <a:ext cx="416967" cy="420724"/>
          </a:xfrm>
          <a:prstGeom prst="rect">
            <a:avLst/>
          </a:prstGeom>
        </p:spPr>
      </p:pic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26E044D3-7231-9B27-DFAE-C6B1E4D34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301750"/>
            <a:ext cx="5980113" cy="388938"/>
          </a:xfrm>
        </p:spPr>
        <p:txBody>
          <a:bodyPr/>
          <a:lstStyle>
            <a:lvl1pPr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1pPr>
            <a:lvl2pPr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2pPr>
            <a:lvl3pPr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3pPr>
            <a:lvl4pPr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4pPr>
            <a:lvl5pPr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6377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0A1E2-307C-6FE2-F28B-FFDD1561D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3EC83-2E46-00D9-C42D-459AAFB248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lnSpc>
                <a:spcPts val="1880"/>
              </a:lnSpc>
              <a:defRPr sz="1400"/>
            </a:lvl1pPr>
            <a:lvl2pPr>
              <a:lnSpc>
                <a:spcPts val="1880"/>
              </a:lnSpc>
              <a:defRPr sz="1400"/>
            </a:lvl2pPr>
            <a:lvl3pPr>
              <a:lnSpc>
                <a:spcPts val="1880"/>
              </a:lnSpc>
              <a:defRPr sz="1400"/>
            </a:lvl3pPr>
            <a:lvl4pPr>
              <a:lnSpc>
                <a:spcPts val="1880"/>
              </a:lnSpc>
              <a:defRPr sz="1400"/>
            </a:lvl4pPr>
            <a:lvl5pPr>
              <a:lnSpc>
                <a:spcPts val="188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4BEBC8-FB4D-3592-F280-A796C44AEE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lnSpc>
                <a:spcPts val="1880"/>
              </a:lnSpc>
              <a:defRPr sz="1400"/>
            </a:lvl1pPr>
            <a:lvl2pPr>
              <a:lnSpc>
                <a:spcPts val="1880"/>
              </a:lnSpc>
              <a:defRPr sz="1400"/>
            </a:lvl2pPr>
            <a:lvl3pPr>
              <a:lnSpc>
                <a:spcPts val="1880"/>
              </a:lnSpc>
              <a:defRPr sz="1400"/>
            </a:lvl3pPr>
            <a:lvl4pPr>
              <a:lnSpc>
                <a:spcPts val="1880"/>
              </a:lnSpc>
              <a:defRPr sz="1400"/>
            </a:lvl4pPr>
            <a:lvl5pPr>
              <a:lnSpc>
                <a:spcPts val="188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808BE9-B110-4CF2-6E41-87EAF37B2006}"/>
              </a:ext>
            </a:extLst>
          </p:cNvPr>
          <p:cNvSpPr/>
          <p:nvPr userDrawn="1"/>
        </p:nvSpPr>
        <p:spPr>
          <a:xfrm>
            <a:off x="0" y="6280650"/>
            <a:ext cx="12192000" cy="577350"/>
          </a:xfrm>
          <a:prstGeom prst="rect">
            <a:avLst/>
          </a:prstGeom>
          <a:solidFill>
            <a:srgbClr val="001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4ACA7C0-7056-0000-3B97-421B7B6EEC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83" t="13665" r="81628" b="28489"/>
          <a:stretch>
            <a:fillRect/>
          </a:stretch>
        </p:blipFill>
        <p:spPr>
          <a:xfrm>
            <a:off x="11603583" y="6347325"/>
            <a:ext cx="416967" cy="420724"/>
          </a:xfrm>
          <a:prstGeom prst="rect">
            <a:avLst/>
          </a:prstGeom>
        </p:spPr>
      </p:pic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0E2490C6-BB05-B845-9D14-BD735F9342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301750"/>
            <a:ext cx="5980113" cy="492625"/>
          </a:xfrm>
        </p:spPr>
        <p:txBody>
          <a:bodyPr/>
          <a:lstStyle>
            <a:lvl1pPr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1pPr>
            <a:lvl2pPr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2pPr>
            <a:lvl3pPr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3pPr>
            <a:lvl4pPr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4pPr>
            <a:lvl5pPr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8171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0A1E2-307C-6FE2-F28B-FFDD1561D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3EC83-2E46-00D9-C42D-459AAFB248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lnSpc>
                <a:spcPts val="1880"/>
              </a:lnSpc>
              <a:defRPr sz="1400"/>
            </a:lvl1pPr>
            <a:lvl2pPr>
              <a:lnSpc>
                <a:spcPts val="1880"/>
              </a:lnSpc>
              <a:defRPr sz="1400"/>
            </a:lvl2pPr>
            <a:lvl3pPr>
              <a:lnSpc>
                <a:spcPts val="1880"/>
              </a:lnSpc>
              <a:defRPr sz="1400"/>
            </a:lvl3pPr>
            <a:lvl4pPr>
              <a:lnSpc>
                <a:spcPts val="1880"/>
              </a:lnSpc>
              <a:defRPr sz="1400"/>
            </a:lvl4pPr>
            <a:lvl5pPr>
              <a:lnSpc>
                <a:spcPts val="188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808BE9-B110-4CF2-6E41-87EAF37B2006}"/>
              </a:ext>
            </a:extLst>
          </p:cNvPr>
          <p:cNvSpPr/>
          <p:nvPr userDrawn="1"/>
        </p:nvSpPr>
        <p:spPr>
          <a:xfrm>
            <a:off x="0" y="6280650"/>
            <a:ext cx="12192000" cy="577350"/>
          </a:xfrm>
          <a:prstGeom prst="rect">
            <a:avLst/>
          </a:prstGeom>
          <a:solidFill>
            <a:srgbClr val="001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4ACA7C0-7056-0000-3B97-421B7B6EEC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83" t="13665" r="81628" b="28489"/>
          <a:stretch>
            <a:fillRect/>
          </a:stretch>
        </p:blipFill>
        <p:spPr>
          <a:xfrm>
            <a:off x="11603583" y="6347325"/>
            <a:ext cx="416967" cy="420724"/>
          </a:xfrm>
          <a:prstGeom prst="rect">
            <a:avLst/>
          </a:prstGeom>
        </p:spPr>
      </p:pic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D9C30D3A-A1A5-E438-038F-AA861A7D86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301750"/>
            <a:ext cx="10515600" cy="523875"/>
          </a:xfrm>
        </p:spPr>
        <p:txBody>
          <a:bodyPr/>
          <a:lstStyle>
            <a:lvl1pPr algn="ctr"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1pPr>
            <a:lvl2pPr algn="ctr"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2pPr>
            <a:lvl3pPr algn="ctr"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3pPr>
            <a:lvl4pPr algn="ctr"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4pPr>
            <a:lvl5pPr algn="ctr"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6262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07573D-6600-89D8-288B-EBDCEDB3451F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001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03EBC7-0D9D-94F6-F625-BDB762581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solidFill>
                  <a:srgbClr val="DBE54D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B9A5B-9188-2637-7905-F256BCE26E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ts val="1880"/>
              </a:lnSpc>
              <a:defRPr sz="1400">
                <a:solidFill>
                  <a:schemeClr val="bg1"/>
                </a:solidFill>
              </a:defRPr>
            </a:lvl1pPr>
            <a:lvl2pPr>
              <a:lnSpc>
                <a:spcPts val="1880"/>
              </a:lnSpc>
              <a:defRPr sz="1400">
                <a:solidFill>
                  <a:schemeClr val="bg1"/>
                </a:solidFill>
              </a:defRPr>
            </a:lvl2pPr>
            <a:lvl3pPr>
              <a:lnSpc>
                <a:spcPts val="1880"/>
              </a:lnSpc>
              <a:defRPr sz="1400">
                <a:solidFill>
                  <a:schemeClr val="bg1"/>
                </a:solidFill>
              </a:defRPr>
            </a:lvl3pPr>
            <a:lvl4pPr>
              <a:lnSpc>
                <a:spcPts val="1880"/>
              </a:lnSpc>
              <a:defRPr sz="1400">
                <a:solidFill>
                  <a:schemeClr val="bg1"/>
                </a:solidFill>
              </a:defRPr>
            </a:lvl4pPr>
            <a:lvl5pPr>
              <a:lnSpc>
                <a:spcPts val="1880"/>
              </a:lnSpc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2982B34-3400-38AF-E8B5-814797A191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83" t="13665" r="81628" b="28489"/>
          <a:stretch>
            <a:fillRect/>
          </a:stretch>
        </p:blipFill>
        <p:spPr>
          <a:xfrm>
            <a:off x="11603583" y="6347325"/>
            <a:ext cx="416967" cy="4207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4DD6C1-E344-D963-0365-30A302BD5D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10095988" y="-27871"/>
            <a:ext cx="2354262" cy="2111555"/>
          </a:xfrm>
          <a:prstGeom prst="rect">
            <a:avLst/>
          </a:prstGeom>
        </p:spPr>
      </p:pic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99F64506-6A37-F3BB-B279-6C35BDF1A8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301750"/>
            <a:ext cx="5980113" cy="681038"/>
          </a:xfrm>
        </p:spPr>
        <p:txBody>
          <a:bodyPr/>
          <a:lstStyle>
            <a:lvl1pPr>
              <a:buNone/>
              <a:defRPr sz="2000" b="1" i="0">
                <a:solidFill>
                  <a:schemeClr val="bg1"/>
                </a:solidFill>
                <a:latin typeface="Manrope SemiBold" pitchFamily="2" charset="0"/>
              </a:defRPr>
            </a:lvl1pPr>
            <a:lvl2pPr>
              <a:buNone/>
              <a:defRPr sz="2000" b="1" i="0">
                <a:solidFill>
                  <a:schemeClr val="bg1"/>
                </a:solidFill>
                <a:latin typeface="Manrope SemiBold" pitchFamily="2" charset="0"/>
              </a:defRPr>
            </a:lvl2pPr>
            <a:lvl3pPr>
              <a:buNone/>
              <a:defRPr sz="2000" b="1" i="0">
                <a:solidFill>
                  <a:schemeClr val="bg1"/>
                </a:solidFill>
                <a:latin typeface="Manrope SemiBold" pitchFamily="2" charset="0"/>
              </a:defRPr>
            </a:lvl3pPr>
            <a:lvl4pPr>
              <a:buNone/>
              <a:defRPr sz="2000" b="1" i="0">
                <a:solidFill>
                  <a:schemeClr val="bg1"/>
                </a:solidFill>
                <a:latin typeface="Manrope SemiBold" pitchFamily="2" charset="0"/>
              </a:defRPr>
            </a:lvl4pPr>
            <a:lvl5pPr>
              <a:buNone/>
              <a:defRPr sz="2000" b="1" i="0">
                <a:solidFill>
                  <a:schemeClr val="bg1"/>
                </a:solidFill>
                <a:latin typeface="Manrope SemiBol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46409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207573D-6600-89D8-288B-EBDCEDB3451F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03EBC7-0D9D-94F6-F625-BDB762581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6764"/>
            <a:ext cx="10515600" cy="605046"/>
          </a:xfrm>
        </p:spPr>
        <p:txBody>
          <a:bodyPr>
            <a:noAutofit/>
          </a:bodyPr>
          <a:lstStyle>
            <a:lvl1pPr>
              <a:defRPr sz="3200">
                <a:solidFill>
                  <a:srgbClr val="001F3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B9A5B-9188-2637-7905-F256BCE26E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2848"/>
            <a:ext cx="10515600" cy="4194115"/>
          </a:xfrm>
        </p:spPr>
        <p:txBody>
          <a:bodyPr/>
          <a:lstStyle>
            <a:lvl1pPr>
              <a:lnSpc>
                <a:spcPts val="1880"/>
              </a:lnSpc>
              <a:defRPr sz="1400">
                <a:solidFill>
                  <a:schemeClr val="tx1"/>
                </a:solidFill>
              </a:defRPr>
            </a:lvl1pPr>
            <a:lvl2pPr>
              <a:lnSpc>
                <a:spcPts val="1880"/>
              </a:lnSpc>
              <a:defRPr sz="1400">
                <a:solidFill>
                  <a:schemeClr val="tx1"/>
                </a:solidFill>
              </a:defRPr>
            </a:lvl2pPr>
            <a:lvl3pPr>
              <a:lnSpc>
                <a:spcPts val="1880"/>
              </a:lnSpc>
              <a:defRPr sz="1400">
                <a:solidFill>
                  <a:schemeClr val="tx1"/>
                </a:solidFill>
              </a:defRPr>
            </a:lvl3pPr>
            <a:lvl4pPr>
              <a:lnSpc>
                <a:spcPts val="1880"/>
              </a:lnSpc>
              <a:defRPr sz="1400">
                <a:solidFill>
                  <a:schemeClr val="tx1"/>
                </a:solidFill>
              </a:defRPr>
            </a:lvl4pPr>
            <a:lvl5pPr>
              <a:lnSpc>
                <a:spcPts val="1880"/>
              </a:lnSpc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528F0E-4308-883D-8A2E-0D80C1BB3313}"/>
              </a:ext>
            </a:extLst>
          </p:cNvPr>
          <p:cNvSpPr txBox="1"/>
          <p:nvPr userDrawn="1"/>
        </p:nvSpPr>
        <p:spPr>
          <a:xfrm>
            <a:off x="5661212" y="-98163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F1B3E88-D827-2B52-80E2-495CB48CAE8C}"/>
              </a:ext>
            </a:extLst>
          </p:cNvPr>
          <p:cNvSpPr txBox="1"/>
          <p:nvPr userDrawn="1"/>
        </p:nvSpPr>
        <p:spPr>
          <a:xfrm>
            <a:off x="6817659" y="-41685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CDC4798-78DB-CB42-DBEB-BF9864B76C3D}"/>
              </a:ext>
            </a:extLst>
          </p:cNvPr>
          <p:cNvSpPr txBox="1"/>
          <p:nvPr userDrawn="1"/>
        </p:nvSpPr>
        <p:spPr>
          <a:xfrm>
            <a:off x="7449671" y="-6051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F4916A6-923B-727B-7FD6-34600C98A7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301750"/>
            <a:ext cx="5980113" cy="681038"/>
          </a:xfrm>
        </p:spPr>
        <p:txBody>
          <a:bodyPr/>
          <a:lstStyle>
            <a:lvl1pPr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1pPr>
            <a:lvl2pPr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2pPr>
            <a:lvl3pPr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3pPr>
            <a:lvl4pPr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4pPr>
            <a:lvl5pPr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73A15F-8541-387A-2BC0-0B3C9D61C1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91" t="14658" r="81513" b="28301"/>
          <a:stretch>
            <a:fillRect/>
          </a:stretch>
        </p:blipFill>
        <p:spPr>
          <a:xfrm>
            <a:off x="11603583" y="6347325"/>
            <a:ext cx="420668" cy="42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6251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A875EBC-6162-0DFB-510A-251866A6F546}"/>
              </a:ext>
            </a:extLst>
          </p:cNvPr>
          <p:cNvSpPr/>
          <p:nvPr userDrawn="1"/>
        </p:nvSpPr>
        <p:spPr>
          <a:xfrm>
            <a:off x="1" y="523081"/>
            <a:ext cx="571499" cy="5811838"/>
          </a:xfrm>
          <a:prstGeom prst="rect">
            <a:avLst/>
          </a:prstGeom>
          <a:gradFill>
            <a:gsLst>
              <a:gs pos="0">
                <a:srgbClr val="001F3F"/>
              </a:gs>
              <a:gs pos="47000">
                <a:srgbClr val="01804E"/>
              </a:gs>
              <a:gs pos="100000">
                <a:srgbClr val="DBE54D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50A1E2-307C-6FE2-F28B-FFDD1561D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488" y="964148"/>
            <a:ext cx="9544049" cy="1325563"/>
          </a:xfrm>
        </p:spPr>
        <p:txBody>
          <a:bodyPr/>
          <a:lstStyle>
            <a:lvl1pPr>
              <a:defRPr sz="4400">
                <a:solidFill>
                  <a:srgbClr val="001F3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4BEBC8-FB4D-3592-F280-A796C44AEE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14488" y="2424648"/>
            <a:ext cx="9544050" cy="3469204"/>
          </a:xfrm>
        </p:spPr>
        <p:txBody>
          <a:bodyPr/>
          <a:lstStyle>
            <a:lvl1pPr>
              <a:lnSpc>
                <a:spcPts val="1880"/>
              </a:lnSpc>
              <a:defRPr sz="1400"/>
            </a:lvl1pPr>
            <a:lvl2pPr>
              <a:lnSpc>
                <a:spcPts val="1880"/>
              </a:lnSpc>
              <a:defRPr sz="1400"/>
            </a:lvl2pPr>
            <a:lvl3pPr>
              <a:lnSpc>
                <a:spcPts val="1880"/>
              </a:lnSpc>
              <a:defRPr sz="1400"/>
            </a:lvl3pPr>
            <a:lvl4pPr>
              <a:lnSpc>
                <a:spcPts val="1880"/>
              </a:lnSpc>
              <a:defRPr sz="1400"/>
            </a:lvl4pPr>
            <a:lvl5pPr>
              <a:lnSpc>
                <a:spcPts val="188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0AB339-EF27-838A-F52E-5933968E4A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" r="75539" b="-159"/>
          <a:stretch>
            <a:fillRect/>
          </a:stretch>
        </p:blipFill>
        <p:spPr>
          <a:xfrm rot="10800000">
            <a:off x="0" y="1323474"/>
            <a:ext cx="1033462" cy="42110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117FEE6-FBD5-A946-2F36-2B48FE59222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691" t="14658" r="81513" b="28301"/>
          <a:stretch>
            <a:fillRect/>
          </a:stretch>
        </p:blipFill>
        <p:spPr>
          <a:xfrm>
            <a:off x="11603583" y="6347325"/>
            <a:ext cx="420668" cy="42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9203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8DA3877-7F0B-6FBA-058A-428624AF3AA7}"/>
              </a:ext>
            </a:extLst>
          </p:cNvPr>
          <p:cNvSpPr/>
          <p:nvPr userDrawn="1"/>
        </p:nvSpPr>
        <p:spPr>
          <a:xfrm>
            <a:off x="0" y="0"/>
            <a:ext cx="12192000" cy="6970426"/>
          </a:xfrm>
          <a:prstGeom prst="rect">
            <a:avLst/>
          </a:prstGeom>
          <a:solidFill>
            <a:srgbClr val="001F3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8A9105-7719-3AB3-C0F7-48BE6FA05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5643"/>
            <a:ext cx="10515600" cy="755938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20A7B4-966B-A09B-2920-347B461C33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83" t="13665" r="81628" b="28489"/>
          <a:stretch>
            <a:fillRect/>
          </a:stretch>
        </p:blipFill>
        <p:spPr>
          <a:xfrm>
            <a:off x="11603583" y="6347325"/>
            <a:ext cx="416967" cy="420724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E4947C2-492E-A6C8-ED7B-F9CE9E69D1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057524"/>
            <a:ext cx="3071813" cy="2398895"/>
          </a:xfrm>
          <a:ln>
            <a:solidFill>
              <a:srgbClr val="DBE54D"/>
            </a:solidFill>
          </a:ln>
        </p:spPr>
        <p:txBody>
          <a:bodyPr lIns="180000" tIns="503999" rIns="180000">
            <a:noAutofit/>
          </a:bodyPr>
          <a:lstStyle>
            <a:lvl1pPr algn="ctr">
              <a:buNone/>
              <a:defRPr sz="1400">
                <a:solidFill>
                  <a:schemeClr val="bg1"/>
                </a:solidFill>
              </a:defRPr>
            </a:lvl1pPr>
            <a:lvl2pPr algn="ctr">
              <a:buNone/>
              <a:defRPr sz="1400">
                <a:solidFill>
                  <a:schemeClr val="bg1"/>
                </a:solidFill>
              </a:defRPr>
            </a:lvl2pPr>
            <a:lvl3pPr algn="ctr">
              <a:buNone/>
              <a:defRPr sz="14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A3EB46B-605E-E3E8-DD6A-A2FC5D72610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008981" y="2563838"/>
            <a:ext cx="730250" cy="730250"/>
          </a:xfrm>
          <a:solidFill>
            <a:srgbClr val="001F3F"/>
          </a:solidFill>
        </p:spPr>
        <p:txBody>
          <a:bodyPr/>
          <a:lstStyle/>
          <a:p>
            <a:endParaRPr lang="en-US"/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7C150F9B-2524-BD4F-04F4-0E62EB23E1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9156" y="3057524"/>
            <a:ext cx="3071813" cy="2398895"/>
          </a:xfrm>
          <a:ln>
            <a:solidFill>
              <a:srgbClr val="DBE54D"/>
            </a:solidFill>
          </a:ln>
        </p:spPr>
        <p:txBody>
          <a:bodyPr lIns="180000" tIns="503999" rIns="180000">
            <a:noAutofit/>
          </a:bodyPr>
          <a:lstStyle>
            <a:lvl1pPr algn="ctr">
              <a:buNone/>
              <a:defRPr sz="1400">
                <a:solidFill>
                  <a:schemeClr val="bg1"/>
                </a:solidFill>
              </a:defRPr>
            </a:lvl1pPr>
            <a:lvl2pPr algn="ctr">
              <a:buNone/>
              <a:defRPr sz="1400">
                <a:solidFill>
                  <a:schemeClr val="bg1"/>
                </a:solidFill>
              </a:defRPr>
            </a:lvl2pPr>
            <a:lvl3pPr algn="ctr">
              <a:buNone/>
              <a:defRPr sz="14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CA93754F-AD5A-771B-D7BE-4BCBFEDD7D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49937" y="2563838"/>
            <a:ext cx="730250" cy="730250"/>
          </a:xfrm>
          <a:solidFill>
            <a:srgbClr val="001F3F"/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EB853C84-5864-B41E-BFDD-44EC0BEBA4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20114" y="3057524"/>
            <a:ext cx="3071813" cy="2398895"/>
          </a:xfrm>
          <a:ln>
            <a:solidFill>
              <a:srgbClr val="DBE54D"/>
            </a:solidFill>
          </a:ln>
        </p:spPr>
        <p:txBody>
          <a:bodyPr lIns="180000" tIns="503999" rIns="180000">
            <a:noAutofit/>
          </a:bodyPr>
          <a:lstStyle>
            <a:lvl1pPr algn="ctr">
              <a:buNone/>
              <a:defRPr sz="1400">
                <a:solidFill>
                  <a:schemeClr val="bg1"/>
                </a:solidFill>
              </a:defRPr>
            </a:lvl1pPr>
            <a:lvl2pPr algn="ctr">
              <a:buNone/>
              <a:defRPr sz="1400">
                <a:solidFill>
                  <a:schemeClr val="bg1"/>
                </a:solidFill>
              </a:defRPr>
            </a:lvl2pPr>
            <a:lvl3pPr algn="ctr">
              <a:buNone/>
              <a:defRPr sz="14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Picture Placeholder 14">
            <a:extLst>
              <a:ext uri="{FF2B5EF4-FFF2-40B4-BE49-F238E27FC236}">
                <a16:creationId xmlns:a16="http://schemas.microsoft.com/office/drawing/2014/main" id="{8C888EC7-B2BF-BD24-340F-CA81441B2FD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490895" y="2563838"/>
            <a:ext cx="730250" cy="730250"/>
          </a:xfrm>
          <a:solidFill>
            <a:srgbClr val="001F3F"/>
          </a:solidFill>
        </p:spPr>
        <p:txBody>
          <a:bodyPr/>
          <a:lstStyle/>
          <a:p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6840B605-BA22-C387-C259-DF784B05047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200" y="1401763"/>
            <a:ext cx="10553700" cy="635000"/>
          </a:xfrm>
        </p:spPr>
        <p:txBody>
          <a:bodyPr/>
          <a:lstStyle>
            <a:lvl1pPr algn="ctr">
              <a:buNone/>
              <a:defRPr sz="2000" b="1" i="0">
                <a:solidFill>
                  <a:srgbClr val="DBE54D"/>
                </a:solidFill>
                <a:latin typeface="Manrope SemiBold" pitchFamily="2" charset="0"/>
              </a:defRPr>
            </a:lvl1pPr>
            <a:lvl2pPr algn="ctr">
              <a:buNone/>
              <a:defRPr sz="2000" b="1" i="0">
                <a:solidFill>
                  <a:srgbClr val="DBE54D"/>
                </a:solidFill>
                <a:latin typeface="Manrope SemiBold" pitchFamily="2" charset="0"/>
              </a:defRPr>
            </a:lvl2pPr>
            <a:lvl3pPr algn="ctr">
              <a:buNone/>
              <a:defRPr sz="2000" b="1" i="0">
                <a:solidFill>
                  <a:srgbClr val="DBE54D"/>
                </a:solidFill>
                <a:latin typeface="Manrope SemiBold" pitchFamily="2" charset="0"/>
              </a:defRPr>
            </a:lvl3pPr>
            <a:lvl4pPr algn="ctr">
              <a:buNone/>
              <a:defRPr sz="2000" b="1" i="0">
                <a:solidFill>
                  <a:srgbClr val="DBE54D"/>
                </a:solidFill>
                <a:latin typeface="Manrope SemiBold" pitchFamily="2" charset="0"/>
              </a:defRPr>
            </a:lvl4pPr>
            <a:lvl5pPr algn="ctr">
              <a:buNone/>
              <a:defRPr sz="2000" b="1" i="0">
                <a:solidFill>
                  <a:srgbClr val="DBE54D"/>
                </a:solidFill>
                <a:latin typeface="Manrope SemiBol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376D5DC-84B1-6340-E90E-63B2D508549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94950" y="210812"/>
            <a:ext cx="16256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8069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E20A7B4-966B-A09B-2920-347B461C33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83" t="13665" r="81628" b="28489"/>
          <a:stretch>
            <a:fillRect/>
          </a:stretch>
        </p:blipFill>
        <p:spPr>
          <a:xfrm>
            <a:off x="11603583" y="6347325"/>
            <a:ext cx="416967" cy="420724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E4947C2-492E-A6C8-ED7B-F9CE9E69D1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057524"/>
            <a:ext cx="3071813" cy="2398895"/>
          </a:xfrm>
          <a:solidFill>
            <a:srgbClr val="F4F4F4"/>
          </a:solidFill>
          <a:ln w="19050">
            <a:solidFill>
              <a:srgbClr val="001F3F"/>
            </a:solidFill>
          </a:ln>
        </p:spPr>
        <p:txBody>
          <a:bodyPr lIns="180000" tIns="503999" rIns="180000">
            <a:noAutofit/>
          </a:bodyPr>
          <a:lstStyle>
            <a:lvl1pPr algn="ctr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1pPr>
            <a:lvl2pPr algn="ctr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2pPr>
            <a:lvl3pPr algn="ctr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3pPr>
            <a:lvl4pPr algn="ctr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4pPr>
            <a:lvl5pPr algn="ctr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4A3EB46B-605E-E3E8-DD6A-A2FC5D72610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008981" y="2563838"/>
            <a:ext cx="730250" cy="730250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7C150F9B-2524-BD4F-04F4-0E62EB23E1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9156" y="3057524"/>
            <a:ext cx="3071813" cy="2398895"/>
          </a:xfrm>
          <a:solidFill>
            <a:srgbClr val="F4F4F4"/>
          </a:solidFill>
          <a:ln w="19050">
            <a:solidFill>
              <a:srgbClr val="001F3F"/>
            </a:solidFill>
          </a:ln>
        </p:spPr>
        <p:txBody>
          <a:bodyPr lIns="180000" tIns="503999" rIns="180000">
            <a:noAutofit/>
          </a:bodyPr>
          <a:lstStyle>
            <a:lvl1pPr algn="ctr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1pPr>
            <a:lvl2pPr algn="ctr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2pPr>
            <a:lvl3pPr algn="ctr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3pPr>
            <a:lvl4pPr algn="ctr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4pPr>
            <a:lvl5pPr algn="ctr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CA93754F-AD5A-771B-D7BE-4BCBFEDD7D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49937" y="2563838"/>
            <a:ext cx="730250" cy="730250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EB853C84-5864-B41E-BFDD-44EC0BEBA4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20114" y="3057524"/>
            <a:ext cx="3071813" cy="2398895"/>
          </a:xfrm>
          <a:solidFill>
            <a:srgbClr val="F4F4F4"/>
          </a:solidFill>
          <a:ln w="19050">
            <a:solidFill>
              <a:srgbClr val="001F3F"/>
            </a:solidFill>
          </a:ln>
        </p:spPr>
        <p:txBody>
          <a:bodyPr lIns="180000" tIns="503999" rIns="180000">
            <a:noAutofit/>
          </a:bodyPr>
          <a:lstStyle>
            <a:lvl1pPr algn="ctr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1pPr>
            <a:lvl2pPr algn="ctr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2pPr>
            <a:lvl3pPr algn="ctr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3pPr>
            <a:lvl4pPr algn="ctr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4pPr>
            <a:lvl5pPr algn="ctr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Picture Placeholder 14">
            <a:extLst>
              <a:ext uri="{FF2B5EF4-FFF2-40B4-BE49-F238E27FC236}">
                <a16:creationId xmlns:a16="http://schemas.microsoft.com/office/drawing/2014/main" id="{8C888EC7-B2BF-BD24-340F-CA81441B2FD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490895" y="2563838"/>
            <a:ext cx="730250" cy="730250"/>
          </a:xfr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A62145-563A-6F89-F7B8-1DE5E41844A9}"/>
              </a:ext>
            </a:extLst>
          </p:cNvPr>
          <p:cNvSpPr/>
          <p:nvPr userDrawn="1"/>
        </p:nvSpPr>
        <p:spPr>
          <a:xfrm>
            <a:off x="0" y="6280650"/>
            <a:ext cx="12192000" cy="577350"/>
          </a:xfrm>
          <a:prstGeom prst="rect">
            <a:avLst/>
          </a:prstGeom>
          <a:solidFill>
            <a:srgbClr val="001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3C707A-D467-6102-22A0-F7D32E5AC7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83" t="13665" r="81628" b="28489"/>
          <a:stretch>
            <a:fillRect/>
          </a:stretch>
        </p:blipFill>
        <p:spPr>
          <a:xfrm>
            <a:off x="11603583" y="6347325"/>
            <a:ext cx="416967" cy="420724"/>
          </a:xfrm>
          <a:prstGeom prst="rect">
            <a:avLst/>
          </a:prstGeom>
        </p:spPr>
      </p:pic>
      <p:sp>
        <p:nvSpPr>
          <p:cNvPr id="24" name="Title 1">
            <a:extLst>
              <a:ext uri="{FF2B5EF4-FFF2-40B4-BE49-F238E27FC236}">
                <a16:creationId xmlns:a16="http://schemas.microsoft.com/office/drawing/2014/main" id="{E8901653-F09B-49B8-97D4-FA20411AA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5643"/>
            <a:ext cx="10515600" cy="755938"/>
          </a:xfrm>
        </p:spPr>
        <p:txBody>
          <a:bodyPr/>
          <a:lstStyle>
            <a:lvl1pPr algn="ctr">
              <a:defRPr sz="3200">
                <a:solidFill>
                  <a:srgbClr val="001F3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74DA55C5-0FDC-7ED2-CC62-457393F84D3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200" y="1401763"/>
            <a:ext cx="10553700" cy="635000"/>
          </a:xfrm>
        </p:spPr>
        <p:txBody>
          <a:bodyPr/>
          <a:lstStyle>
            <a:lvl1pPr algn="ctr"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1pPr>
            <a:lvl2pPr algn="ctr"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2pPr>
            <a:lvl3pPr algn="ctr"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3pPr>
            <a:lvl4pPr algn="ctr"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4pPr>
            <a:lvl5pPr algn="ctr"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2E1C4C2B-D1F6-9E6E-F781-087D5AB4D6B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94950" y="210812"/>
            <a:ext cx="16256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0874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8DA3877-7F0B-6FBA-058A-428624AF3AA7}"/>
              </a:ext>
            </a:extLst>
          </p:cNvPr>
          <p:cNvSpPr/>
          <p:nvPr userDrawn="1"/>
        </p:nvSpPr>
        <p:spPr>
          <a:xfrm>
            <a:off x="0" y="0"/>
            <a:ext cx="12192000" cy="6970426"/>
          </a:xfrm>
          <a:prstGeom prst="rect">
            <a:avLst/>
          </a:prstGeom>
          <a:solidFill>
            <a:srgbClr val="001F3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8A9105-7719-3AB3-C0F7-48BE6FA05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20A7B4-966B-A09B-2920-347B461C33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83" t="13665" r="81628" b="28489"/>
          <a:stretch>
            <a:fillRect/>
          </a:stretch>
        </p:blipFill>
        <p:spPr>
          <a:xfrm>
            <a:off x="11603583" y="6347325"/>
            <a:ext cx="416967" cy="420724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E4947C2-492E-A6C8-ED7B-F9CE9E69D1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120086"/>
            <a:ext cx="4845424" cy="1771541"/>
          </a:xfrm>
          <a:ln>
            <a:solidFill>
              <a:srgbClr val="DBE54D"/>
            </a:solidFill>
          </a:ln>
        </p:spPr>
        <p:txBody>
          <a:bodyPr lIns="180000" tIns="612000" rIns="180000">
            <a:noAutofit/>
          </a:bodyPr>
          <a:lstStyle>
            <a:lvl1pPr algn="ctr">
              <a:buNone/>
              <a:defRPr sz="1400">
                <a:solidFill>
                  <a:schemeClr val="bg1"/>
                </a:solidFill>
              </a:defRPr>
            </a:lvl1pPr>
            <a:lvl2pPr algn="ctr">
              <a:buNone/>
              <a:defRPr sz="1400">
                <a:solidFill>
                  <a:schemeClr val="bg1"/>
                </a:solidFill>
              </a:defRPr>
            </a:lvl2pPr>
            <a:lvl3pPr algn="ctr">
              <a:buNone/>
              <a:defRPr sz="14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6E67B8-AF04-26B1-A922-9DF41F9452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233040"/>
            <a:ext cx="4845424" cy="501650"/>
          </a:xfrm>
        </p:spPr>
        <p:txBody>
          <a:bodyPr/>
          <a:lstStyle>
            <a:lvl1pPr algn="ctr">
              <a:buNone/>
              <a:defRPr sz="1600" b="1">
                <a:solidFill>
                  <a:srgbClr val="DBE54D"/>
                </a:solidFill>
              </a:defRPr>
            </a:lvl1pPr>
            <a:lvl2pPr algn="ctr">
              <a:buNone/>
              <a:defRPr sz="1600" b="1">
                <a:solidFill>
                  <a:srgbClr val="DBE54D"/>
                </a:solidFill>
              </a:defRPr>
            </a:lvl2pPr>
            <a:lvl3pPr algn="ctr">
              <a:buNone/>
              <a:defRPr sz="1600" b="1">
                <a:solidFill>
                  <a:srgbClr val="DBE54D"/>
                </a:solidFill>
              </a:defRPr>
            </a:lvl3pPr>
            <a:lvl4pPr algn="ctr">
              <a:buNone/>
              <a:defRPr sz="1600" b="1">
                <a:solidFill>
                  <a:srgbClr val="DBE54D"/>
                </a:solidFill>
              </a:defRPr>
            </a:lvl4pPr>
            <a:lvl5pPr algn="ctr">
              <a:buNone/>
              <a:defRPr sz="1600" b="1">
                <a:solidFill>
                  <a:srgbClr val="DBE54D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4982EDEA-D39B-C5FD-C610-7B7E563D7FD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08376" y="2120086"/>
            <a:ext cx="4845424" cy="1771541"/>
          </a:xfrm>
          <a:ln>
            <a:solidFill>
              <a:srgbClr val="DBE54D"/>
            </a:solidFill>
          </a:ln>
        </p:spPr>
        <p:txBody>
          <a:bodyPr lIns="180000" tIns="612000" rIns="180000">
            <a:noAutofit/>
          </a:bodyPr>
          <a:lstStyle>
            <a:lvl1pPr algn="ctr">
              <a:buNone/>
              <a:defRPr sz="1400">
                <a:solidFill>
                  <a:schemeClr val="bg1"/>
                </a:solidFill>
              </a:defRPr>
            </a:lvl1pPr>
            <a:lvl2pPr algn="ctr">
              <a:buNone/>
              <a:defRPr sz="1400">
                <a:solidFill>
                  <a:schemeClr val="bg1"/>
                </a:solidFill>
              </a:defRPr>
            </a:lvl2pPr>
            <a:lvl3pPr algn="ctr">
              <a:buNone/>
              <a:defRPr sz="14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E443D5C1-58D2-243F-8F17-DD4749B04B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08376" y="2233040"/>
            <a:ext cx="4845424" cy="501650"/>
          </a:xfrm>
        </p:spPr>
        <p:txBody>
          <a:bodyPr/>
          <a:lstStyle>
            <a:lvl1pPr algn="ctr">
              <a:buNone/>
              <a:defRPr sz="1600" b="1">
                <a:solidFill>
                  <a:srgbClr val="DBE54D"/>
                </a:solidFill>
              </a:defRPr>
            </a:lvl1pPr>
            <a:lvl2pPr algn="ctr">
              <a:buNone/>
              <a:defRPr sz="1600" b="1">
                <a:solidFill>
                  <a:srgbClr val="DBE54D"/>
                </a:solidFill>
              </a:defRPr>
            </a:lvl2pPr>
            <a:lvl3pPr algn="ctr">
              <a:buNone/>
              <a:defRPr sz="1600" b="1">
                <a:solidFill>
                  <a:srgbClr val="DBE54D"/>
                </a:solidFill>
              </a:defRPr>
            </a:lvl3pPr>
            <a:lvl4pPr algn="ctr">
              <a:buNone/>
              <a:defRPr sz="1600" b="1">
                <a:solidFill>
                  <a:srgbClr val="DBE54D"/>
                </a:solidFill>
              </a:defRPr>
            </a:lvl4pPr>
            <a:lvl5pPr algn="ctr">
              <a:buNone/>
              <a:defRPr sz="1600" b="1">
                <a:solidFill>
                  <a:srgbClr val="DBE54D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5A7118F-FD87-1369-BE8C-E98ECA5E09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4199898"/>
            <a:ext cx="4845424" cy="1771541"/>
          </a:xfrm>
          <a:ln>
            <a:solidFill>
              <a:srgbClr val="DBE54D"/>
            </a:solidFill>
          </a:ln>
        </p:spPr>
        <p:txBody>
          <a:bodyPr lIns="180000" tIns="612000" rIns="180000">
            <a:noAutofit/>
          </a:bodyPr>
          <a:lstStyle>
            <a:lvl1pPr algn="ctr">
              <a:buNone/>
              <a:defRPr sz="1400">
                <a:solidFill>
                  <a:schemeClr val="bg1"/>
                </a:solidFill>
              </a:defRPr>
            </a:lvl1pPr>
            <a:lvl2pPr algn="ctr">
              <a:buNone/>
              <a:defRPr sz="1400">
                <a:solidFill>
                  <a:schemeClr val="bg1"/>
                </a:solidFill>
              </a:defRPr>
            </a:lvl2pPr>
            <a:lvl3pPr algn="ctr">
              <a:buNone/>
              <a:defRPr sz="14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EE55788-D2B9-AC9A-D043-94BBFD5AA90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4312852"/>
            <a:ext cx="4845424" cy="501650"/>
          </a:xfrm>
        </p:spPr>
        <p:txBody>
          <a:bodyPr/>
          <a:lstStyle>
            <a:lvl1pPr algn="ctr">
              <a:buNone/>
              <a:defRPr sz="1600" b="1">
                <a:solidFill>
                  <a:srgbClr val="DBE54D"/>
                </a:solidFill>
              </a:defRPr>
            </a:lvl1pPr>
            <a:lvl2pPr algn="ctr">
              <a:buNone/>
              <a:defRPr sz="1600" b="1">
                <a:solidFill>
                  <a:srgbClr val="DBE54D"/>
                </a:solidFill>
              </a:defRPr>
            </a:lvl2pPr>
            <a:lvl3pPr algn="ctr">
              <a:buNone/>
              <a:defRPr sz="1600" b="1">
                <a:solidFill>
                  <a:srgbClr val="DBE54D"/>
                </a:solidFill>
              </a:defRPr>
            </a:lvl3pPr>
            <a:lvl4pPr algn="ctr">
              <a:buNone/>
              <a:defRPr sz="1600" b="1">
                <a:solidFill>
                  <a:srgbClr val="DBE54D"/>
                </a:solidFill>
              </a:defRPr>
            </a:lvl4pPr>
            <a:lvl5pPr algn="ctr">
              <a:buNone/>
              <a:defRPr sz="1600" b="1">
                <a:solidFill>
                  <a:srgbClr val="DBE54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22478653-83E5-C664-695D-248490FD3C3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08376" y="4199898"/>
            <a:ext cx="4845424" cy="1771541"/>
          </a:xfrm>
          <a:ln>
            <a:solidFill>
              <a:srgbClr val="DBE54D"/>
            </a:solidFill>
          </a:ln>
        </p:spPr>
        <p:txBody>
          <a:bodyPr lIns="180000" tIns="612000" rIns="180000">
            <a:noAutofit/>
          </a:bodyPr>
          <a:lstStyle>
            <a:lvl1pPr algn="ctr">
              <a:buNone/>
              <a:defRPr sz="1400">
                <a:solidFill>
                  <a:schemeClr val="bg1"/>
                </a:solidFill>
              </a:defRPr>
            </a:lvl1pPr>
            <a:lvl2pPr algn="ctr">
              <a:buNone/>
              <a:defRPr sz="1400">
                <a:solidFill>
                  <a:schemeClr val="bg1"/>
                </a:solidFill>
              </a:defRPr>
            </a:lvl2pPr>
            <a:lvl3pPr algn="ctr">
              <a:buNone/>
              <a:defRPr sz="1400">
                <a:solidFill>
                  <a:schemeClr val="bg1"/>
                </a:solidFill>
              </a:defRPr>
            </a:lvl3pPr>
            <a:lvl4pPr algn="ctr">
              <a:buNone/>
              <a:defRPr sz="1400">
                <a:solidFill>
                  <a:schemeClr val="bg1"/>
                </a:solidFill>
              </a:defRPr>
            </a:lvl4pPr>
            <a:lvl5pPr algn="ctr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FB29292-3311-6D05-DAF8-5CFE00E29F6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08376" y="4312852"/>
            <a:ext cx="4845424" cy="501650"/>
          </a:xfrm>
        </p:spPr>
        <p:txBody>
          <a:bodyPr/>
          <a:lstStyle>
            <a:lvl1pPr algn="ctr">
              <a:buNone/>
              <a:defRPr sz="1600" b="1">
                <a:solidFill>
                  <a:srgbClr val="DBE54D"/>
                </a:solidFill>
              </a:defRPr>
            </a:lvl1pPr>
            <a:lvl2pPr algn="ctr">
              <a:buNone/>
              <a:defRPr sz="1600" b="1">
                <a:solidFill>
                  <a:srgbClr val="DBE54D"/>
                </a:solidFill>
              </a:defRPr>
            </a:lvl2pPr>
            <a:lvl3pPr algn="ctr">
              <a:buNone/>
              <a:defRPr sz="1600" b="1">
                <a:solidFill>
                  <a:srgbClr val="DBE54D"/>
                </a:solidFill>
              </a:defRPr>
            </a:lvl3pPr>
            <a:lvl4pPr algn="ctr">
              <a:buNone/>
              <a:defRPr sz="1600" b="1">
                <a:solidFill>
                  <a:srgbClr val="DBE54D"/>
                </a:solidFill>
              </a:defRPr>
            </a:lvl4pPr>
            <a:lvl5pPr algn="ctr">
              <a:buNone/>
              <a:defRPr sz="1600" b="1">
                <a:solidFill>
                  <a:srgbClr val="DBE54D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106AF57-03AA-49CF-95E1-637A857A2D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29817" b="32470"/>
          <a:stretch>
            <a:fillRect/>
          </a:stretch>
        </p:blipFill>
        <p:spPr>
          <a:xfrm rot="10800000">
            <a:off x="10734675" y="-2"/>
            <a:ext cx="1457325" cy="1406525"/>
          </a:xfrm>
          <a:prstGeom prst="rect">
            <a:avLst/>
          </a:prstGeom>
        </p:spPr>
      </p:pic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86FF2C20-018E-5F2D-2D21-0C04318AB00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1335503"/>
            <a:ext cx="10553700" cy="635000"/>
          </a:xfrm>
        </p:spPr>
        <p:txBody>
          <a:bodyPr/>
          <a:lstStyle>
            <a:lvl1pPr algn="ctr">
              <a:buNone/>
              <a:defRPr sz="2000" b="1" i="0">
                <a:solidFill>
                  <a:srgbClr val="DBE54D"/>
                </a:solidFill>
                <a:latin typeface="Manrope SemiBold" pitchFamily="2" charset="0"/>
              </a:defRPr>
            </a:lvl1pPr>
            <a:lvl2pPr algn="ctr">
              <a:buNone/>
              <a:defRPr sz="2000" b="1" i="0">
                <a:solidFill>
                  <a:srgbClr val="DBE54D"/>
                </a:solidFill>
                <a:latin typeface="Manrope SemiBold" pitchFamily="2" charset="0"/>
              </a:defRPr>
            </a:lvl2pPr>
            <a:lvl3pPr algn="ctr">
              <a:buNone/>
              <a:defRPr sz="2000" b="1" i="0">
                <a:solidFill>
                  <a:srgbClr val="DBE54D"/>
                </a:solidFill>
                <a:latin typeface="Manrope SemiBold" pitchFamily="2" charset="0"/>
              </a:defRPr>
            </a:lvl3pPr>
            <a:lvl4pPr algn="ctr">
              <a:buNone/>
              <a:defRPr sz="2000" b="1" i="0">
                <a:solidFill>
                  <a:srgbClr val="DBE54D"/>
                </a:solidFill>
                <a:latin typeface="Manrope SemiBold" pitchFamily="2" charset="0"/>
              </a:defRPr>
            </a:lvl4pPr>
            <a:lvl5pPr algn="ctr">
              <a:buNone/>
              <a:defRPr sz="2000" b="1" i="0">
                <a:solidFill>
                  <a:srgbClr val="DBE54D"/>
                </a:solidFill>
                <a:latin typeface="Manrope SemiBol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39547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A9105-7719-3AB3-C0F7-48BE6FA05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200">
                <a:solidFill>
                  <a:srgbClr val="001F3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E4947C2-492E-A6C8-ED7B-F9CE9E69D1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72684"/>
            <a:ext cx="4845424" cy="1771541"/>
          </a:xfrm>
          <a:solidFill>
            <a:srgbClr val="F4F4F4"/>
          </a:solidFill>
          <a:ln w="19050">
            <a:solidFill>
              <a:srgbClr val="001F3F"/>
            </a:solidFill>
          </a:ln>
        </p:spPr>
        <p:txBody>
          <a:bodyPr lIns="180000" tIns="612000" rIns="180000">
            <a:noAutofit/>
          </a:bodyPr>
          <a:lstStyle>
            <a:lvl1pPr algn="ctr">
              <a:buNone/>
              <a:defRPr sz="1400">
                <a:solidFill>
                  <a:schemeClr val="tx1"/>
                </a:solidFill>
              </a:defRPr>
            </a:lvl1pPr>
            <a:lvl2pPr algn="ctr">
              <a:buNone/>
              <a:defRPr sz="1400">
                <a:solidFill>
                  <a:schemeClr val="tx1"/>
                </a:solidFill>
              </a:defRPr>
            </a:lvl2pPr>
            <a:lvl3pPr algn="ctr">
              <a:buNone/>
              <a:defRPr sz="1400">
                <a:solidFill>
                  <a:schemeClr val="tx1"/>
                </a:solidFill>
              </a:defRPr>
            </a:lvl3pPr>
            <a:lvl4pPr algn="ctr">
              <a:buNone/>
              <a:defRPr sz="1400">
                <a:solidFill>
                  <a:schemeClr val="tx1"/>
                </a:solidFill>
              </a:defRPr>
            </a:lvl4pPr>
            <a:lvl5pPr algn="ctr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6E67B8-AF04-26B1-A922-9DF41F9452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185638"/>
            <a:ext cx="4845424" cy="501650"/>
          </a:xfrm>
        </p:spPr>
        <p:txBody>
          <a:bodyPr/>
          <a:lstStyle>
            <a:lvl1pPr algn="ctr">
              <a:buNone/>
              <a:defRPr sz="1600" b="1">
                <a:solidFill>
                  <a:srgbClr val="001F3F"/>
                </a:solidFill>
              </a:defRPr>
            </a:lvl1pPr>
            <a:lvl2pPr algn="ctr">
              <a:buNone/>
              <a:defRPr sz="1600" b="1">
                <a:solidFill>
                  <a:srgbClr val="001F3F"/>
                </a:solidFill>
              </a:defRPr>
            </a:lvl2pPr>
            <a:lvl3pPr algn="ctr">
              <a:buNone/>
              <a:defRPr sz="1600" b="1">
                <a:solidFill>
                  <a:srgbClr val="001F3F"/>
                </a:solidFill>
              </a:defRPr>
            </a:lvl3pPr>
            <a:lvl4pPr algn="ctr">
              <a:buNone/>
              <a:defRPr sz="1600" b="1">
                <a:solidFill>
                  <a:srgbClr val="001F3F"/>
                </a:solidFill>
              </a:defRPr>
            </a:lvl4pPr>
            <a:lvl5pPr algn="ctr">
              <a:buNone/>
              <a:defRPr sz="1600" b="1">
                <a:solidFill>
                  <a:srgbClr val="001F3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4982EDEA-D39B-C5FD-C610-7B7E563D7FD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08376" y="2072684"/>
            <a:ext cx="4845424" cy="1771541"/>
          </a:xfrm>
          <a:solidFill>
            <a:srgbClr val="F4F4F4"/>
          </a:solidFill>
          <a:ln w="19050">
            <a:solidFill>
              <a:srgbClr val="001F3F"/>
            </a:solidFill>
          </a:ln>
        </p:spPr>
        <p:txBody>
          <a:bodyPr lIns="180000" tIns="612000" rIns="180000">
            <a:noAutofit/>
          </a:bodyPr>
          <a:lstStyle>
            <a:lvl1pPr algn="ctr">
              <a:buNone/>
              <a:defRPr sz="1400">
                <a:solidFill>
                  <a:schemeClr val="tx1"/>
                </a:solidFill>
              </a:defRPr>
            </a:lvl1pPr>
            <a:lvl2pPr algn="ctr">
              <a:buNone/>
              <a:defRPr sz="1400">
                <a:solidFill>
                  <a:schemeClr val="tx1"/>
                </a:solidFill>
              </a:defRPr>
            </a:lvl2pPr>
            <a:lvl3pPr algn="ctr">
              <a:buNone/>
              <a:defRPr sz="1400">
                <a:solidFill>
                  <a:schemeClr val="tx1"/>
                </a:solidFill>
              </a:defRPr>
            </a:lvl3pPr>
            <a:lvl4pPr algn="ctr">
              <a:buNone/>
              <a:defRPr sz="1400">
                <a:solidFill>
                  <a:schemeClr val="tx1"/>
                </a:solidFill>
              </a:defRPr>
            </a:lvl4pPr>
            <a:lvl5pPr algn="ctr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E443D5C1-58D2-243F-8F17-DD4749B04B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08376" y="2185638"/>
            <a:ext cx="4845424" cy="501650"/>
          </a:xfrm>
        </p:spPr>
        <p:txBody>
          <a:bodyPr/>
          <a:lstStyle>
            <a:lvl1pPr algn="ctr">
              <a:buNone/>
              <a:defRPr sz="1600" b="1">
                <a:solidFill>
                  <a:srgbClr val="001F3F"/>
                </a:solidFill>
              </a:defRPr>
            </a:lvl1pPr>
            <a:lvl2pPr algn="ctr">
              <a:buNone/>
              <a:defRPr sz="1600" b="1">
                <a:solidFill>
                  <a:srgbClr val="001F3F"/>
                </a:solidFill>
              </a:defRPr>
            </a:lvl2pPr>
            <a:lvl3pPr algn="ctr">
              <a:buNone/>
              <a:defRPr sz="1600" b="1">
                <a:solidFill>
                  <a:srgbClr val="001F3F"/>
                </a:solidFill>
              </a:defRPr>
            </a:lvl3pPr>
            <a:lvl4pPr algn="ctr">
              <a:buNone/>
              <a:defRPr sz="1600" b="1">
                <a:solidFill>
                  <a:srgbClr val="001F3F"/>
                </a:solidFill>
              </a:defRPr>
            </a:lvl4pPr>
            <a:lvl5pPr algn="ctr">
              <a:buNone/>
              <a:defRPr sz="1600" b="1">
                <a:solidFill>
                  <a:srgbClr val="001F3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5A7118F-FD87-1369-BE8C-E98ECA5E09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4152496"/>
            <a:ext cx="4845424" cy="1771541"/>
          </a:xfrm>
          <a:solidFill>
            <a:srgbClr val="F4F4F4"/>
          </a:solidFill>
          <a:ln w="19050">
            <a:solidFill>
              <a:srgbClr val="001F3F"/>
            </a:solidFill>
          </a:ln>
        </p:spPr>
        <p:txBody>
          <a:bodyPr lIns="180000" tIns="612000" rIns="180000">
            <a:noAutofit/>
          </a:bodyPr>
          <a:lstStyle>
            <a:lvl1pPr algn="ctr">
              <a:buNone/>
              <a:defRPr sz="1400">
                <a:solidFill>
                  <a:schemeClr val="tx1"/>
                </a:solidFill>
              </a:defRPr>
            </a:lvl1pPr>
            <a:lvl2pPr algn="ctr">
              <a:buNone/>
              <a:defRPr sz="1400">
                <a:solidFill>
                  <a:schemeClr val="tx1"/>
                </a:solidFill>
              </a:defRPr>
            </a:lvl2pPr>
            <a:lvl3pPr algn="ctr">
              <a:buNone/>
              <a:defRPr sz="1400">
                <a:solidFill>
                  <a:schemeClr val="tx1"/>
                </a:solidFill>
              </a:defRPr>
            </a:lvl3pPr>
            <a:lvl4pPr algn="ctr">
              <a:buNone/>
              <a:defRPr sz="1400">
                <a:solidFill>
                  <a:schemeClr val="tx1"/>
                </a:solidFill>
              </a:defRPr>
            </a:lvl4pPr>
            <a:lvl5pPr algn="ctr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EE55788-D2B9-AC9A-D043-94BBFD5AA90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4265450"/>
            <a:ext cx="4845424" cy="501650"/>
          </a:xfrm>
        </p:spPr>
        <p:txBody>
          <a:bodyPr/>
          <a:lstStyle>
            <a:lvl1pPr algn="ctr">
              <a:buNone/>
              <a:defRPr sz="1600" b="1">
                <a:solidFill>
                  <a:srgbClr val="001F3F"/>
                </a:solidFill>
              </a:defRPr>
            </a:lvl1pPr>
            <a:lvl2pPr algn="ctr">
              <a:buNone/>
              <a:defRPr sz="1600" b="1">
                <a:solidFill>
                  <a:srgbClr val="001F3F"/>
                </a:solidFill>
              </a:defRPr>
            </a:lvl2pPr>
            <a:lvl3pPr algn="ctr">
              <a:buNone/>
              <a:defRPr sz="1600" b="1">
                <a:solidFill>
                  <a:srgbClr val="001F3F"/>
                </a:solidFill>
              </a:defRPr>
            </a:lvl3pPr>
            <a:lvl4pPr algn="ctr">
              <a:buNone/>
              <a:defRPr sz="1600" b="1">
                <a:solidFill>
                  <a:srgbClr val="001F3F"/>
                </a:solidFill>
              </a:defRPr>
            </a:lvl4pPr>
            <a:lvl5pPr algn="ctr">
              <a:buNone/>
              <a:defRPr sz="1600" b="1">
                <a:solidFill>
                  <a:srgbClr val="001F3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22478653-83E5-C664-695D-248490FD3C3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508376" y="4152496"/>
            <a:ext cx="4845424" cy="1771541"/>
          </a:xfrm>
          <a:solidFill>
            <a:srgbClr val="F4F4F4"/>
          </a:solidFill>
          <a:ln w="19050">
            <a:solidFill>
              <a:srgbClr val="001F3F"/>
            </a:solidFill>
          </a:ln>
        </p:spPr>
        <p:txBody>
          <a:bodyPr lIns="180000" tIns="612000" rIns="180000">
            <a:noAutofit/>
          </a:bodyPr>
          <a:lstStyle>
            <a:lvl1pPr algn="ctr">
              <a:buNone/>
              <a:defRPr sz="1400">
                <a:solidFill>
                  <a:schemeClr val="tx1"/>
                </a:solidFill>
              </a:defRPr>
            </a:lvl1pPr>
            <a:lvl2pPr algn="ctr">
              <a:buNone/>
              <a:defRPr sz="1400">
                <a:solidFill>
                  <a:schemeClr val="tx1"/>
                </a:solidFill>
              </a:defRPr>
            </a:lvl2pPr>
            <a:lvl3pPr algn="ctr">
              <a:buNone/>
              <a:defRPr sz="1400">
                <a:solidFill>
                  <a:schemeClr val="tx1"/>
                </a:solidFill>
              </a:defRPr>
            </a:lvl3pPr>
            <a:lvl4pPr algn="ctr">
              <a:buNone/>
              <a:defRPr sz="1400">
                <a:solidFill>
                  <a:schemeClr val="tx1"/>
                </a:solidFill>
              </a:defRPr>
            </a:lvl4pPr>
            <a:lvl5pPr algn="ctr"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FB29292-3311-6D05-DAF8-5CFE00E29F6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08376" y="4265450"/>
            <a:ext cx="4845424" cy="501650"/>
          </a:xfrm>
        </p:spPr>
        <p:txBody>
          <a:bodyPr/>
          <a:lstStyle>
            <a:lvl1pPr algn="ctr">
              <a:buNone/>
              <a:defRPr sz="1600" b="1">
                <a:solidFill>
                  <a:srgbClr val="001F3F"/>
                </a:solidFill>
              </a:defRPr>
            </a:lvl1pPr>
            <a:lvl2pPr algn="ctr">
              <a:buNone/>
              <a:defRPr sz="1600" b="1">
                <a:solidFill>
                  <a:srgbClr val="001F3F"/>
                </a:solidFill>
              </a:defRPr>
            </a:lvl2pPr>
            <a:lvl3pPr algn="ctr">
              <a:buNone/>
              <a:defRPr sz="1600" b="1">
                <a:solidFill>
                  <a:srgbClr val="001F3F"/>
                </a:solidFill>
              </a:defRPr>
            </a:lvl3pPr>
            <a:lvl4pPr algn="ctr">
              <a:buNone/>
              <a:defRPr sz="1600" b="1">
                <a:solidFill>
                  <a:srgbClr val="001F3F"/>
                </a:solidFill>
              </a:defRPr>
            </a:lvl4pPr>
            <a:lvl5pPr algn="ctr">
              <a:buNone/>
              <a:defRPr sz="1600" b="1">
                <a:solidFill>
                  <a:srgbClr val="001F3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EFD5022-3658-810B-7E10-9BCED48A86F3}"/>
              </a:ext>
            </a:extLst>
          </p:cNvPr>
          <p:cNvSpPr/>
          <p:nvPr userDrawn="1"/>
        </p:nvSpPr>
        <p:spPr>
          <a:xfrm>
            <a:off x="0" y="6280650"/>
            <a:ext cx="12192000" cy="577350"/>
          </a:xfrm>
          <a:prstGeom prst="rect">
            <a:avLst/>
          </a:prstGeom>
          <a:solidFill>
            <a:srgbClr val="001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33893A7-C631-E314-1EDD-F6A9D362EA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83" t="13665" r="81628" b="28489"/>
          <a:stretch>
            <a:fillRect/>
          </a:stretch>
        </p:blipFill>
        <p:spPr>
          <a:xfrm>
            <a:off x="11603583" y="6347325"/>
            <a:ext cx="416967" cy="4207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E63047F-EFBA-BAAF-79F0-6C456164B4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29817" b="32470"/>
          <a:stretch>
            <a:fillRect/>
          </a:stretch>
        </p:blipFill>
        <p:spPr>
          <a:xfrm rot="10800000">
            <a:off x="10734675" y="-2"/>
            <a:ext cx="1457325" cy="1406525"/>
          </a:xfrm>
          <a:prstGeom prst="rect">
            <a:avLst/>
          </a:prstGeom>
        </p:spPr>
      </p:pic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033CC375-F039-1170-5F6B-60D454B321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1335503"/>
            <a:ext cx="10553700" cy="635000"/>
          </a:xfrm>
        </p:spPr>
        <p:txBody>
          <a:bodyPr/>
          <a:lstStyle>
            <a:lvl1pPr algn="ctr"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1pPr>
            <a:lvl2pPr algn="ctr"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2pPr>
            <a:lvl3pPr algn="ctr"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3pPr>
            <a:lvl4pPr algn="ctr"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4pPr>
            <a:lvl5pPr algn="ctr"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20360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A9105-7719-3AB3-C0F7-48BE6FA05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200">
                <a:solidFill>
                  <a:srgbClr val="001F3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20A7B4-966B-A09B-2920-347B461C33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83" t="13665" r="81628" b="28489"/>
          <a:stretch>
            <a:fillRect/>
          </a:stretch>
        </p:blipFill>
        <p:spPr>
          <a:xfrm>
            <a:off x="11603583" y="6347325"/>
            <a:ext cx="416967" cy="420724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E4947C2-492E-A6C8-ED7B-F9CE9E69D1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152231"/>
            <a:ext cx="3071813" cy="884419"/>
          </a:xfrm>
          <a:solidFill>
            <a:schemeClr val="bg1"/>
          </a:solidFill>
          <a:ln>
            <a:noFill/>
          </a:ln>
        </p:spPr>
        <p:txBody>
          <a:bodyPr lIns="180000" tIns="180000" rIns="180000"/>
          <a:lstStyle>
            <a:lvl1pPr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2pPr>
            <a:lvl3pPr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4pPr>
            <a:lvl5pPr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7C150F9B-2524-BD4F-04F4-0E62EB23E1E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79156" y="4152231"/>
            <a:ext cx="3071813" cy="884419"/>
          </a:xfrm>
          <a:solidFill>
            <a:schemeClr val="bg1"/>
          </a:solidFill>
          <a:ln>
            <a:noFill/>
          </a:ln>
        </p:spPr>
        <p:txBody>
          <a:bodyPr lIns="180000" tIns="180000" rIns="180000"/>
          <a:lstStyle>
            <a:lvl1pPr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2pPr>
            <a:lvl3pPr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4pPr>
            <a:lvl5pPr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EB853C84-5864-B41E-BFDD-44EC0BEBA4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20114" y="4152231"/>
            <a:ext cx="3071813" cy="884419"/>
          </a:xfrm>
          <a:solidFill>
            <a:schemeClr val="bg1"/>
          </a:solidFill>
          <a:ln>
            <a:noFill/>
          </a:ln>
        </p:spPr>
        <p:txBody>
          <a:bodyPr lIns="180000" tIns="180000" rIns="180000"/>
          <a:lstStyle>
            <a:lvl1pPr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  <a:lvl2pPr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2pPr>
            <a:lvl3pPr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4pPr>
            <a:lvl5pPr algn="ctr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A62145-563A-6F89-F7B8-1DE5E41844A9}"/>
              </a:ext>
            </a:extLst>
          </p:cNvPr>
          <p:cNvSpPr/>
          <p:nvPr userDrawn="1"/>
        </p:nvSpPr>
        <p:spPr>
          <a:xfrm>
            <a:off x="0" y="6280650"/>
            <a:ext cx="12192000" cy="577350"/>
          </a:xfrm>
          <a:prstGeom prst="rect">
            <a:avLst/>
          </a:prstGeom>
          <a:solidFill>
            <a:srgbClr val="001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33C707A-D467-6102-22A0-F7D32E5AC7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483" t="13665" r="81628" b="28489"/>
          <a:stretch>
            <a:fillRect/>
          </a:stretch>
        </p:blipFill>
        <p:spPr>
          <a:xfrm>
            <a:off x="11603583" y="6347325"/>
            <a:ext cx="416967" cy="420724"/>
          </a:xfrm>
          <a:prstGeom prst="rect">
            <a:avLst/>
          </a:prstGeom>
        </p:spPr>
      </p:pic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3EE7E33-9DCD-BE82-79B2-99D7BBE6DDF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3678704"/>
            <a:ext cx="3071813" cy="479956"/>
          </a:xfrm>
          <a:solidFill>
            <a:schemeClr val="bg1"/>
          </a:solidFill>
          <a:ln>
            <a:noFill/>
          </a:ln>
        </p:spPr>
        <p:txBody>
          <a:bodyPr lIns="180000" tIns="180000" rIns="180000"/>
          <a:lstStyle>
            <a:lvl1pPr algn="ctr">
              <a:buNone/>
              <a:defRPr sz="1800" b="1">
                <a:solidFill>
                  <a:srgbClr val="001F3F"/>
                </a:solidFill>
              </a:defRPr>
            </a:lvl1pPr>
            <a:lvl2pPr algn="ctr">
              <a:buNone/>
              <a:defRPr sz="1800" b="1">
                <a:solidFill>
                  <a:srgbClr val="001F3F"/>
                </a:solidFill>
              </a:defRPr>
            </a:lvl2pPr>
            <a:lvl3pPr algn="ctr">
              <a:buNone/>
              <a:defRPr sz="1800" b="1">
                <a:solidFill>
                  <a:srgbClr val="001F3F"/>
                </a:solidFill>
              </a:defRPr>
            </a:lvl3pPr>
            <a:lvl4pPr algn="ctr">
              <a:buNone/>
              <a:defRPr sz="1800" b="1">
                <a:solidFill>
                  <a:srgbClr val="001F3F"/>
                </a:solidFill>
              </a:defRPr>
            </a:lvl4pPr>
            <a:lvl5pPr algn="ctr">
              <a:buNone/>
              <a:defRPr sz="1800" b="1">
                <a:solidFill>
                  <a:srgbClr val="001F3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EE9F9D72-232B-1834-F9C0-7FA73325C4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79156" y="3678704"/>
            <a:ext cx="3071813" cy="479956"/>
          </a:xfrm>
          <a:solidFill>
            <a:schemeClr val="bg1"/>
          </a:solidFill>
          <a:ln>
            <a:noFill/>
          </a:ln>
        </p:spPr>
        <p:txBody>
          <a:bodyPr lIns="180000" tIns="180000" rIns="180000"/>
          <a:lstStyle>
            <a:lvl1pPr algn="ctr">
              <a:buNone/>
              <a:defRPr sz="1800" b="1">
                <a:solidFill>
                  <a:srgbClr val="001F3F"/>
                </a:solidFill>
              </a:defRPr>
            </a:lvl1pPr>
            <a:lvl2pPr algn="ctr">
              <a:buNone/>
              <a:defRPr sz="1800" b="1">
                <a:solidFill>
                  <a:srgbClr val="001F3F"/>
                </a:solidFill>
              </a:defRPr>
            </a:lvl2pPr>
            <a:lvl3pPr algn="ctr">
              <a:buNone/>
              <a:defRPr sz="1800" b="1">
                <a:solidFill>
                  <a:srgbClr val="001F3F"/>
                </a:solidFill>
              </a:defRPr>
            </a:lvl3pPr>
            <a:lvl4pPr algn="ctr">
              <a:buNone/>
              <a:defRPr sz="1800" b="1">
                <a:solidFill>
                  <a:srgbClr val="001F3F"/>
                </a:solidFill>
              </a:defRPr>
            </a:lvl4pPr>
            <a:lvl5pPr algn="ctr">
              <a:buNone/>
              <a:defRPr sz="1800" b="1">
                <a:solidFill>
                  <a:srgbClr val="001F3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1FFA7B27-AF7E-DB0E-4C84-30B003F1931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20114" y="3678704"/>
            <a:ext cx="3071813" cy="479956"/>
          </a:xfrm>
          <a:solidFill>
            <a:schemeClr val="bg1"/>
          </a:solidFill>
          <a:ln>
            <a:noFill/>
          </a:ln>
        </p:spPr>
        <p:txBody>
          <a:bodyPr lIns="180000" tIns="180000" rIns="180000"/>
          <a:lstStyle>
            <a:lvl1pPr algn="ctr">
              <a:buNone/>
              <a:defRPr sz="1800" b="1">
                <a:solidFill>
                  <a:srgbClr val="001F3F"/>
                </a:solidFill>
              </a:defRPr>
            </a:lvl1pPr>
            <a:lvl2pPr algn="ctr">
              <a:buNone/>
              <a:defRPr sz="1800" b="1">
                <a:solidFill>
                  <a:srgbClr val="001F3F"/>
                </a:solidFill>
              </a:defRPr>
            </a:lvl2pPr>
            <a:lvl3pPr algn="ctr">
              <a:buNone/>
              <a:defRPr sz="1800" b="1">
                <a:solidFill>
                  <a:srgbClr val="001F3F"/>
                </a:solidFill>
              </a:defRPr>
            </a:lvl3pPr>
            <a:lvl4pPr algn="ctr">
              <a:buNone/>
              <a:defRPr sz="1800" b="1">
                <a:solidFill>
                  <a:srgbClr val="001F3F"/>
                </a:solidFill>
              </a:defRPr>
            </a:lvl4pPr>
            <a:lvl5pPr algn="ctr">
              <a:buNone/>
              <a:defRPr sz="1800" b="1">
                <a:solidFill>
                  <a:srgbClr val="001F3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D7F463-1BBD-3DE5-4A4F-6BE7A850C0E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200" y="2448658"/>
            <a:ext cx="3071813" cy="1345015"/>
          </a:xfrm>
          <a:noFill/>
          <a:ln>
            <a:noFill/>
          </a:ln>
        </p:spPr>
        <p:txBody>
          <a:bodyPr lIns="180000" tIns="180000" rIns="180000" anchor="ctr"/>
          <a:lstStyle>
            <a:lvl1pPr algn="ctr">
              <a:buNone/>
              <a:defRPr sz="7200" b="1">
                <a:solidFill>
                  <a:srgbClr val="001F3F"/>
                </a:solidFill>
              </a:defRPr>
            </a:lvl1pPr>
            <a:lvl2pPr algn="ctr">
              <a:buNone/>
              <a:defRPr sz="7200" b="1">
                <a:solidFill>
                  <a:srgbClr val="001F3F"/>
                </a:solidFill>
              </a:defRPr>
            </a:lvl2pPr>
            <a:lvl3pPr algn="ctr">
              <a:buNone/>
              <a:defRPr sz="7200" b="1">
                <a:solidFill>
                  <a:srgbClr val="001F3F"/>
                </a:solidFill>
              </a:defRPr>
            </a:lvl3pPr>
            <a:lvl4pPr algn="ctr">
              <a:buNone/>
              <a:defRPr sz="7200" b="1">
                <a:solidFill>
                  <a:srgbClr val="001F3F"/>
                </a:solidFill>
              </a:defRPr>
            </a:lvl4pPr>
            <a:lvl5pPr algn="ctr">
              <a:buNone/>
              <a:defRPr sz="7200" b="1">
                <a:solidFill>
                  <a:srgbClr val="001F3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44BA1BD4-15DE-459F-8FCE-931646EA4E2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79156" y="2448658"/>
            <a:ext cx="3071813" cy="1345015"/>
          </a:xfrm>
          <a:noFill/>
          <a:ln>
            <a:noFill/>
          </a:ln>
        </p:spPr>
        <p:txBody>
          <a:bodyPr lIns="180000" tIns="180000" rIns="180000" anchor="ctr"/>
          <a:lstStyle>
            <a:lvl1pPr algn="ctr">
              <a:buNone/>
              <a:defRPr sz="7200" b="1">
                <a:solidFill>
                  <a:srgbClr val="001F3F"/>
                </a:solidFill>
              </a:defRPr>
            </a:lvl1pPr>
            <a:lvl2pPr algn="ctr">
              <a:buNone/>
              <a:defRPr sz="7200" b="1">
                <a:solidFill>
                  <a:srgbClr val="001F3F"/>
                </a:solidFill>
              </a:defRPr>
            </a:lvl2pPr>
            <a:lvl3pPr algn="ctr">
              <a:buNone/>
              <a:defRPr sz="7200" b="1">
                <a:solidFill>
                  <a:srgbClr val="001F3F"/>
                </a:solidFill>
              </a:defRPr>
            </a:lvl3pPr>
            <a:lvl4pPr algn="ctr">
              <a:buNone/>
              <a:defRPr sz="7200" b="1">
                <a:solidFill>
                  <a:srgbClr val="001F3F"/>
                </a:solidFill>
              </a:defRPr>
            </a:lvl4pPr>
            <a:lvl5pPr algn="ctr">
              <a:buNone/>
              <a:defRPr sz="7200" b="1">
                <a:solidFill>
                  <a:srgbClr val="001F3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43D1822D-BDB7-B46E-7655-51CA687723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20114" y="2448658"/>
            <a:ext cx="3071813" cy="1345015"/>
          </a:xfrm>
          <a:noFill/>
          <a:ln>
            <a:noFill/>
          </a:ln>
        </p:spPr>
        <p:txBody>
          <a:bodyPr lIns="180000" tIns="180000" rIns="180000" anchor="ctr"/>
          <a:lstStyle>
            <a:lvl1pPr algn="ctr">
              <a:buNone/>
              <a:defRPr sz="7200" b="1">
                <a:solidFill>
                  <a:srgbClr val="001F3F"/>
                </a:solidFill>
              </a:defRPr>
            </a:lvl1pPr>
            <a:lvl2pPr algn="ctr">
              <a:buNone/>
              <a:defRPr sz="7200" b="1">
                <a:solidFill>
                  <a:srgbClr val="001F3F"/>
                </a:solidFill>
              </a:defRPr>
            </a:lvl2pPr>
            <a:lvl3pPr algn="ctr">
              <a:buNone/>
              <a:defRPr sz="7200" b="1">
                <a:solidFill>
                  <a:srgbClr val="001F3F"/>
                </a:solidFill>
              </a:defRPr>
            </a:lvl3pPr>
            <a:lvl4pPr algn="ctr">
              <a:buNone/>
              <a:defRPr sz="7200" b="1">
                <a:solidFill>
                  <a:srgbClr val="001F3F"/>
                </a:solidFill>
              </a:defRPr>
            </a:lvl4pPr>
            <a:lvl5pPr algn="ctr">
              <a:buNone/>
              <a:defRPr sz="7200" b="1">
                <a:solidFill>
                  <a:srgbClr val="001F3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26F2E3ED-644B-BF8C-7204-E9CEC3BD8E1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200" y="1335503"/>
            <a:ext cx="10553700" cy="635000"/>
          </a:xfrm>
        </p:spPr>
        <p:txBody>
          <a:bodyPr/>
          <a:lstStyle>
            <a:lvl1pPr algn="ctr"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1pPr>
            <a:lvl2pPr algn="ctr"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2pPr>
            <a:lvl3pPr algn="ctr"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3pPr>
            <a:lvl4pPr algn="ctr"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4pPr>
            <a:lvl5pPr algn="ctr">
              <a:buNone/>
              <a:defRPr sz="2000" b="1" i="0">
                <a:solidFill>
                  <a:srgbClr val="01804E"/>
                </a:solidFill>
                <a:latin typeface="Manrope SemiBol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69953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FF6F19-2E6E-A14E-DC44-DE1AE231F6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91" t="14658" r="81513" b="28301"/>
          <a:stretch>
            <a:fillRect/>
          </a:stretch>
        </p:blipFill>
        <p:spPr>
          <a:xfrm>
            <a:off x="11603583" y="6347325"/>
            <a:ext cx="420668" cy="42072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E6B0C91-43CF-4E79-B2C8-7288091A9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 algn="l">
              <a:defRPr sz="3200">
                <a:solidFill>
                  <a:srgbClr val="001F3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90475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17CEC12-3806-F3AD-29A4-E493DDB5B0DF}"/>
              </a:ext>
            </a:extLst>
          </p:cNvPr>
          <p:cNvSpPr/>
          <p:nvPr userDrawn="1"/>
        </p:nvSpPr>
        <p:spPr>
          <a:xfrm>
            <a:off x="0" y="0"/>
            <a:ext cx="5012871" cy="6858000"/>
          </a:xfrm>
          <a:prstGeom prst="rect">
            <a:avLst/>
          </a:prstGeom>
          <a:solidFill>
            <a:srgbClr val="001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0C2DDF-DBF2-5E7F-54BC-24609E674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031" y="457200"/>
            <a:ext cx="3932237" cy="1600200"/>
          </a:xfrm>
        </p:spPr>
        <p:txBody>
          <a:bodyPr anchor="ctr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E62B33-25F8-BFD1-A72B-90F475EF4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2100" y="987425"/>
            <a:ext cx="5983288" cy="4873625"/>
          </a:xfrm>
        </p:spPr>
        <p:txBody>
          <a:bodyPr/>
          <a:lstStyle>
            <a:lvl1pPr>
              <a:lnSpc>
                <a:spcPts val="1880"/>
              </a:lnSpc>
              <a:defRPr sz="1400"/>
            </a:lvl1pPr>
            <a:lvl2pPr>
              <a:lnSpc>
                <a:spcPts val="1880"/>
              </a:lnSpc>
              <a:defRPr sz="1400"/>
            </a:lvl2pPr>
            <a:lvl3pPr>
              <a:lnSpc>
                <a:spcPts val="1880"/>
              </a:lnSpc>
              <a:defRPr sz="1400"/>
            </a:lvl3pPr>
            <a:lvl4pPr>
              <a:lnSpc>
                <a:spcPts val="1880"/>
              </a:lnSpc>
              <a:defRPr sz="1400"/>
            </a:lvl4pPr>
            <a:lvl5pPr>
              <a:lnSpc>
                <a:spcPts val="1880"/>
              </a:lnSpc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16C7A4-CF93-ADBC-ACAF-872E0B8B06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1031" y="2057400"/>
            <a:ext cx="3932237" cy="3811588"/>
          </a:xfrm>
        </p:spPr>
        <p:txBody>
          <a:bodyPr/>
          <a:lstStyle>
            <a:lvl1pPr marL="0" indent="0">
              <a:lnSpc>
                <a:spcPts val="1880"/>
              </a:lnSpc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88CA001-A38A-A156-30CF-B82A6A317A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8889"/>
          <a:stretch>
            <a:fillRect/>
          </a:stretch>
        </p:blipFill>
        <p:spPr>
          <a:xfrm>
            <a:off x="3786867" y="5119997"/>
            <a:ext cx="2452007" cy="17380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F4B651-C4CC-B6DD-0B30-FF176B9A74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691" t="14658" r="81513" b="28301"/>
          <a:stretch>
            <a:fillRect/>
          </a:stretch>
        </p:blipFill>
        <p:spPr>
          <a:xfrm>
            <a:off x="11603583" y="6347325"/>
            <a:ext cx="420668" cy="42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3137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 and bod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64FE5F6-485C-8FD4-59C3-DD3609184F7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1F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Google Shape;28;p45"/>
          <p:cNvSpPr txBox="1">
            <a:spLocks noGrp="1"/>
          </p:cNvSpPr>
          <p:nvPr>
            <p:ph type="title"/>
          </p:nvPr>
        </p:nvSpPr>
        <p:spPr>
          <a:xfrm>
            <a:off x="724696" y="2823410"/>
            <a:ext cx="7905957" cy="2431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ts val="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2000" b="1" i="0" u="none" strike="noStrike" cap="none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31" name="Google Shape;31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76399" y="6304147"/>
            <a:ext cx="268772" cy="2748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73B7807-49A8-D537-2617-DCC33ECB146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9704" y="788646"/>
            <a:ext cx="2801655" cy="8742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8650E4-28FE-4D38-1865-77609BD964C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35138" y="2903380"/>
            <a:ext cx="3675647" cy="367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0866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05D12A-B8AF-5046-4887-3E7C3029B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ECE297-37BC-2639-EA40-967D3940E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7012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77" r:id="rId3"/>
    <p:sldLayoutId id="2147483661" r:id="rId4"/>
    <p:sldLayoutId id="2147483664" r:id="rId5"/>
    <p:sldLayoutId id="2147483666" r:id="rId6"/>
    <p:sldLayoutId id="2147483667" r:id="rId7"/>
    <p:sldLayoutId id="2147483651" r:id="rId8"/>
    <p:sldLayoutId id="2147483676" r:id="rId9"/>
    <p:sldLayoutId id="2147483650" r:id="rId10"/>
    <p:sldLayoutId id="2147483652" r:id="rId11"/>
    <p:sldLayoutId id="2147483671" r:id="rId12"/>
    <p:sldLayoutId id="2147483668" r:id="rId13"/>
    <p:sldLayoutId id="2147483669" r:id="rId14"/>
    <p:sldLayoutId id="2147483662" r:id="rId15"/>
    <p:sldLayoutId id="2147483654" r:id="rId16"/>
    <p:sldLayoutId id="2147483672" r:id="rId17"/>
    <p:sldLayoutId id="2147483673" r:id="rId18"/>
    <p:sldLayoutId id="2147483674" r:id="rId19"/>
    <p:sldLayoutId id="2147483675" r:id="rId20"/>
    <p:sldLayoutId id="2147483655" r:id="rId21"/>
    <p:sldLayoutId id="2147483656" r:id="rId22"/>
    <p:sldLayoutId id="2147483663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001F3F"/>
          </a:solidFill>
          <a:latin typeface="Manrope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5841" y="3440273"/>
            <a:ext cx="9625501" cy="1188720"/>
          </a:xfrm>
        </p:spPr>
        <p:txBody>
          <a:bodyPr wrap="square">
            <a:normAutofit fontScale="90000"/>
          </a:bodyPr>
          <a:lstStyle/>
          <a:p>
            <a:r>
              <a:rPr lang="en-US" dirty="0"/>
              <a:t>Software &amp; IT Services M&amp;A: August 3 to 7</a:t>
            </a:r>
            <a:endParaRPr sz="3400" b="1" i="0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wrap="square"/>
          <a:lstStyle/>
          <a:p>
            <a:pPr algn="l"/>
            <a:r>
              <a:rPr sz="1600" b="0" i="0">
                <a:solidFill>
                  <a:srgbClr val="FFFFFF"/>
                </a:solidFill>
                <a:latin typeface="Open Sans"/>
              </a:rPr>
              <a:t>Weekly Recap   |   Week of August 3 to 7, 2026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2542032"/>
            <a:ext cx="1143000" cy="64008"/>
          </a:xfrm>
          <a:prstGeom prst="rect">
            <a:avLst/>
          </a:prstGeom>
          <a:solidFill>
            <a:srgbClr val="DBE5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6053328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 i="0">
                <a:solidFill>
                  <a:srgbClr val="8C9AA8"/>
                </a:solidFill>
                <a:latin typeface="Open Sans"/>
              </a:rPr>
              <a:t>Source: S&amp;P451, CapIQ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56032"/>
            <a:ext cx="9144000" cy="475488"/>
          </a:xfrm>
        </p:spPr>
        <p:txBody>
          <a:bodyPr wrap="square" lIns="0" tIns="0" bIns="0"/>
          <a:lstStyle/>
          <a:p>
            <a:pPr algn="l"/>
            <a:r>
              <a:rPr sz="2400" b="1" i="0" dirty="0">
                <a:solidFill>
                  <a:srgbClr val="001F3F"/>
                </a:solidFill>
                <a:latin typeface="Open Sans"/>
              </a:rPr>
              <a:t>The Week 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58952"/>
            <a:ext cx="91440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 i="0">
                <a:solidFill>
                  <a:srgbClr val="1D5E44"/>
                </a:solidFill>
                <a:latin typeface="Open Sans"/>
              </a:rPr>
              <a:t>58 transactions across software and IT services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60704"/>
            <a:ext cx="11186129" cy="20116"/>
          </a:xfrm>
          <a:prstGeom prst="rect">
            <a:avLst/>
          </a:prstGeom>
          <a:solidFill>
            <a:srgbClr val="001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1280160"/>
            <a:ext cx="2167128" cy="9601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02920" y="1280160"/>
            <a:ext cx="50292" cy="960120"/>
          </a:xfrm>
          <a:prstGeom prst="rect">
            <a:avLst/>
          </a:prstGeom>
          <a:solidFill>
            <a:srgbClr val="DBE5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1371600"/>
            <a:ext cx="1847088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 i="0">
                <a:solidFill>
                  <a:srgbClr val="001F3F"/>
                </a:solidFill>
                <a:latin typeface="Open Sans"/>
              </a:rPr>
              <a:t>58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865376"/>
            <a:ext cx="1847088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i="0">
                <a:solidFill>
                  <a:srgbClr val="595959"/>
                </a:solidFill>
                <a:latin typeface="Open Sans"/>
              </a:rPr>
              <a:t>Transactions</a:t>
            </a:r>
          </a:p>
        </p:txBody>
      </p:sp>
      <p:sp>
        <p:nvSpPr>
          <p:cNvPr id="9" name="Rectangle 8"/>
          <p:cNvSpPr/>
          <p:nvPr/>
        </p:nvSpPr>
        <p:spPr>
          <a:xfrm>
            <a:off x="2811780" y="1280160"/>
            <a:ext cx="2167128" cy="9601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94660" y="1371600"/>
            <a:ext cx="1847088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 i="0">
                <a:solidFill>
                  <a:srgbClr val="001F3F"/>
                </a:solidFill>
                <a:latin typeface="Open Sans"/>
              </a:rPr>
              <a:t>36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94660" y="1865376"/>
            <a:ext cx="1847088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i="0">
                <a:solidFill>
                  <a:srgbClr val="595959"/>
                </a:solidFill>
                <a:latin typeface="Open Sans"/>
              </a:rPr>
              <a:t>Software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120640" y="1280160"/>
            <a:ext cx="2167128" cy="9601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303520" y="1371600"/>
            <a:ext cx="1847088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 i="0">
                <a:solidFill>
                  <a:srgbClr val="001F3F"/>
                </a:solidFill>
                <a:latin typeface="Open Sans"/>
              </a:rPr>
              <a:t>22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03520" y="1865376"/>
            <a:ext cx="1847088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i="0">
                <a:solidFill>
                  <a:srgbClr val="595959"/>
                </a:solidFill>
                <a:latin typeface="Open Sans"/>
              </a:rPr>
              <a:t>IT &amp; Outsourced Svcs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429500" y="1280160"/>
            <a:ext cx="2167128" cy="9601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612379" y="1371600"/>
            <a:ext cx="1847088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 i="0">
                <a:solidFill>
                  <a:srgbClr val="001F3F"/>
                </a:solidFill>
                <a:latin typeface="Open Sans"/>
              </a:rPr>
              <a:t>$3.9B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12379" y="1865376"/>
            <a:ext cx="1847088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i="0">
                <a:solidFill>
                  <a:srgbClr val="595959"/>
                </a:solidFill>
                <a:latin typeface="Open Sans"/>
              </a:rPr>
              <a:t>Disclosed value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738360" y="1280160"/>
            <a:ext cx="2167128" cy="9601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921240" y="1371600"/>
            <a:ext cx="1847088" cy="5029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 i="0">
                <a:solidFill>
                  <a:srgbClr val="001F3F"/>
                </a:solidFill>
                <a:latin typeface="Open Sans"/>
              </a:rPr>
              <a:t>18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21240" y="1865376"/>
            <a:ext cx="1847088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00" b="0" i="0">
                <a:solidFill>
                  <a:srgbClr val="595959"/>
                </a:solidFill>
                <a:latin typeface="Open Sans"/>
              </a:rPr>
              <a:t>Sponsor involved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2487168"/>
            <a:ext cx="548640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1" i="0">
                <a:solidFill>
                  <a:srgbClr val="001F3F"/>
                </a:solidFill>
                <a:latin typeface="Open Sans"/>
              </a:rPr>
              <a:t>The Read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2798064"/>
            <a:ext cx="11186129" cy="12801"/>
          </a:xfrm>
          <a:prstGeom prst="rect">
            <a:avLst/>
          </a:prstGeom>
          <a:solidFill>
            <a:srgbClr val="D6D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502920" y="2990088"/>
            <a:ext cx="41148" cy="548640"/>
          </a:xfrm>
          <a:prstGeom prst="rect">
            <a:avLst/>
          </a:prstGeom>
          <a:solidFill>
            <a:srgbClr val="1D5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13232" y="2944368"/>
            <a:ext cx="1088136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1" i="0" dirty="0">
                <a:solidFill>
                  <a:srgbClr val="001F3F"/>
                </a:solidFill>
                <a:latin typeface="Open Sans"/>
              </a:rPr>
              <a:t>July was the weakest month for tech M&amp;A spending since the downturn began.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3232" y="3200400"/>
            <a:ext cx="10881360" cy="4754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0" i="0">
                <a:solidFill>
                  <a:srgbClr val="353535"/>
                </a:solidFill>
                <a:latin typeface="Open Sans"/>
              </a:rPr>
              <a:t>Deal value dropped hard month over month and August has not clawed it back. Volume is fine. Dollars are not.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3813048"/>
            <a:ext cx="41148" cy="548640"/>
          </a:xfrm>
          <a:prstGeom prst="rect">
            <a:avLst/>
          </a:prstGeom>
          <a:solidFill>
            <a:srgbClr val="1D5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13232" y="3767328"/>
            <a:ext cx="1088136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1" i="0" dirty="0">
                <a:solidFill>
                  <a:srgbClr val="001F3F"/>
                </a:solidFill>
                <a:latin typeface="Open Sans"/>
              </a:rPr>
              <a:t>Small deals are taking the worst of it.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3232" y="4023360"/>
            <a:ext cx="10881360" cy="4754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0" i="0">
                <a:solidFill>
                  <a:srgbClr val="353535"/>
                </a:solidFill>
                <a:latin typeface="Open Sans"/>
              </a:rPr>
              <a:t>Down-market deal counts sit at their lowest in decades. Money is going to a few large AI-adjacent assets or nowhere.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4636008"/>
            <a:ext cx="41148" cy="548640"/>
          </a:xfrm>
          <a:prstGeom prst="rect">
            <a:avLst/>
          </a:prstGeom>
          <a:solidFill>
            <a:srgbClr val="1D5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13232" y="4590288"/>
            <a:ext cx="1088136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1" i="0">
                <a:solidFill>
                  <a:srgbClr val="001F3F"/>
                </a:solidFill>
                <a:latin typeface="Open Sans"/>
              </a:rPr>
              <a:t>Software pricing is splitting in two.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3232" y="4846320"/>
            <a:ext cx="10881360" cy="4754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0" i="0">
                <a:solidFill>
                  <a:srgbClr val="353535"/>
                </a:solidFill>
                <a:latin typeface="Open Sans"/>
              </a:rPr>
              <a:t>Average multiples keep sliding while the top of the market gets pricier. Proprietary data on a narrow workflow gets paid for. Everything else gets discounted.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02920" y="5458968"/>
            <a:ext cx="41148" cy="548640"/>
          </a:xfrm>
          <a:prstGeom prst="rect">
            <a:avLst/>
          </a:prstGeom>
          <a:solidFill>
            <a:srgbClr val="1D5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713232" y="5413248"/>
            <a:ext cx="1088136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50" b="1" i="0">
                <a:solidFill>
                  <a:srgbClr val="001F3F"/>
                </a:solidFill>
                <a:latin typeface="Open Sans"/>
              </a:rPr>
              <a:t>Exits are happening, prices are not.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13232" y="5669280"/>
            <a:ext cx="10881360" cy="4754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0" i="0">
                <a:solidFill>
                  <a:srgbClr val="353535"/>
                </a:solidFill>
                <a:latin typeface="Open Sans"/>
              </a:rPr>
              <a:t>Bending Spoons paid $1.3B for Airtable, pushing billion-dollar venture exits toward a yearly high. Plenty of these companies are clearing below their last private mark.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02920" y="6428232"/>
            <a:ext cx="457200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 i="0">
                <a:solidFill>
                  <a:srgbClr val="595959"/>
                </a:solidFill>
                <a:latin typeface="Open Sans"/>
              </a:rPr>
              <a:t>Tequity Advisors  |  Confidential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486400" y="6428232"/>
            <a:ext cx="512064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 i="0">
                <a:solidFill>
                  <a:srgbClr val="595959"/>
                </a:solidFill>
                <a:latin typeface="Open Sans"/>
              </a:rPr>
              <a:t>Source: S&amp;P451, CapIQ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744200" y="6428232"/>
            <a:ext cx="54864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 i="0">
                <a:solidFill>
                  <a:srgbClr val="595959"/>
                </a:solidFill>
                <a:latin typeface="Open San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56032"/>
            <a:ext cx="9144000" cy="475488"/>
          </a:xfrm>
        </p:spPr>
        <p:txBody>
          <a:bodyPr wrap="square" lIns="0" tIns="0" bIns="0"/>
          <a:lstStyle/>
          <a:p>
            <a:pPr algn="l"/>
            <a:r>
              <a:rPr sz="2400" b="1" i="0">
                <a:solidFill>
                  <a:srgbClr val="001F3F"/>
                </a:solidFill>
                <a:latin typeface="Open Sans"/>
              </a:rPr>
              <a:t>Software Transactions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58952"/>
            <a:ext cx="91440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 i="0">
                <a:solidFill>
                  <a:srgbClr val="1D5E44"/>
                </a:solidFill>
                <a:latin typeface="Open Sans"/>
              </a:rPr>
              <a:t>1 of 2   |   36 software deals announced this week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60704"/>
            <a:ext cx="11186129" cy="20116"/>
          </a:xfrm>
          <a:prstGeom prst="rect">
            <a:avLst/>
          </a:prstGeom>
          <a:solidFill>
            <a:srgbClr val="001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" y="1225296"/>
          <a:ext cx="11183112" cy="49194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99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4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0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9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92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1000" b="1" i="0">
                          <a:solidFill>
                            <a:srgbClr val="FFFFFF"/>
                          </a:solidFill>
                          <a:latin typeface="Open Sans"/>
                        </a:rPr>
                        <a:t>Target</a:t>
                      </a:r>
                    </a:p>
                  </a:txBody>
                  <a:tcPr marL="54864" marR="54864" marT="13716" marB="13716" anchor="ctr">
                    <a:solidFill>
                      <a:srgbClr val="001F3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1" i="0">
                          <a:solidFill>
                            <a:srgbClr val="FFFFFF"/>
                          </a:solidFill>
                          <a:latin typeface="Open Sans"/>
                        </a:rPr>
                        <a:t>What it does</a:t>
                      </a:r>
                    </a:p>
                  </a:txBody>
                  <a:tcPr marL="54864" marR="54864" marT="13716" marB="13716" anchor="ctr">
                    <a:solidFill>
                      <a:srgbClr val="001F3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1" i="0">
                          <a:solidFill>
                            <a:srgbClr val="FFFFFF"/>
                          </a:solidFill>
                          <a:latin typeface="Open Sans"/>
                        </a:rPr>
                        <a:t>Acquirer</a:t>
                      </a:r>
                    </a:p>
                  </a:txBody>
                  <a:tcPr marL="54864" marR="54864" marT="13716" marB="13716" anchor="ctr">
                    <a:solidFill>
                      <a:srgbClr val="001F3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1" i="0">
                          <a:solidFill>
                            <a:srgbClr val="FFFFFF"/>
                          </a:solidFill>
                          <a:latin typeface="Open Sans"/>
                        </a:rPr>
                        <a:t>PE Sponsor</a:t>
                      </a:r>
                    </a:p>
                  </a:txBody>
                  <a:tcPr marL="54864" marR="54864" marT="13716" marB="13716" anchor="ctr">
                    <a:solidFill>
                      <a:srgbClr val="001F3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 i="0">
                          <a:solidFill>
                            <a:srgbClr val="FFFFFF"/>
                          </a:solidFill>
                          <a:latin typeface="Open Sans"/>
                        </a:rPr>
                        <a:t>Value</a:t>
                      </a:r>
                    </a:p>
                  </a:txBody>
                  <a:tcPr marL="54864" marR="54864" marT="13716" marB="13716" anchor="ctr">
                    <a:solidFill>
                      <a:srgbClr val="001F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BioCatch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Behavioral biometrics fraud prevention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Visa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1804E"/>
                          </a:solidFill>
                          <a:latin typeface="Open Sans"/>
                        </a:rPr>
                        <a:t>Permira (sell)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 i="0">
                          <a:solidFill>
                            <a:srgbClr val="1D5E44"/>
                          </a:solidFill>
                          <a:latin typeface="Open Sans"/>
                        </a:rPr>
                        <a:t>$2,400M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Airtable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Enterprise application development platform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Bending Spoons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 i="0">
                          <a:solidFill>
                            <a:srgbClr val="1D5E44"/>
                          </a:solidFill>
                          <a:latin typeface="Open Sans"/>
                        </a:rPr>
                        <a:t>$1,300M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Cylinder Health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Digestive healthcare software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Hinge Health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 i="0">
                          <a:solidFill>
                            <a:srgbClr val="1D5E44"/>
                          </a:solidFill>
                          <a:latin typeface="Open Sans"/>
                        </a:rPr>
                        <a:t>$105M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Gladia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AI audio infrastructure and voice recognition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OVHcloud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 i="0">
                          <a:solidFill>
                            <a:srgbClr val="1D5E44"/>
                          </a:solidFill>
                          <a:latin typeface="Open Sans"/>
                        </a:rPr>
                        <a:t>$31M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JetStream Software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Data protection and cyber resilience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NetApp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Command Alkon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Supplier and partner collaboration mgmt (majority)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Francisco Partners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1804E"/>
                          </a:solidFill>
                          <a:latin typeface="Open Sans"/>
                        </a:rPr>
                        <a:t>Direct; Thoma Bravo (sell)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OptionMetrics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Options and futures database analytics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Equality Asset Mgmt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1804E"/>
                          </a:solidFill>
                          <a:latin typeface="Open Sans"/>
                        </a:rPr>
                        <a:t>Direct; Leeds Equity (sell)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Prima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Office supply ERP software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ECI Software Solutions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1804E"/>
                          </a:solidFill>
                          <a:latin typeface="Open Sans"/>
                        </a:rPr>
                        <a:t>Apax Partners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Grath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Reconciliation and regulatory compliance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AutoRek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1804E"/>
                          </a:solidFill>
                          <a:latin typeface="Open Sans"/>
                        </a:rPr>
                        <a:t>Scottish Equity Partners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Wexler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Legal fact intelligence software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Legora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BigHand Healthcare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Healthcare workflow management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T-Pro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Options Travel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Business travel management software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Engine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Amphinicy Technologies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Satellite operations and network management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ETL Systems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Kevari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Financial fraud detection and investigation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Enformion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Clarity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Identity verification software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Deel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Enkrypt AI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Agentic AI security and compliance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Anaconda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Wallaroo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Unified AI orchestration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d-Matrix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Gulp Data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Data valuation and asset intelligence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FirstParty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2920" y="6428232"/>
            <a:ext cx="457200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 i="0">
                <a:solidFill>
                  <a:srgbClr val="595959"/>
                </a:solidFill>
                <a:latin typeface="Open Sans"/>
              </a:rPr>
              <a:t>Tequity Advisors  |  Confidential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6428232"/>
            <a:ext cx="512064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 i="0">
                <a:solidFill>
                  <a:srgbClr val="595959"/>
                </a:solidFill>
                <a:latin typeface="Open Sans"/>
              </a:rPr>
              <a:t>Source: S&amp;P451, CapIQ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44200" y="6428232"/>
            <a:ext cx="54864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 i="0">
                <a:solidFill>
                  <a:srgbClr val="595959"/>
                </a:solidFill>
                <a:latin typeface="Open San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56032"/>
            <a:ext cx="9144000" cy="475488"/>
          </a:xfrm>
        </p:spPr>
        <p:txBody>
          <a:bodyPr wrap="square" lIns="0" tIns="0" bIns="0"/>
          <a:lstStyle/>
          <a:p>
            <a:pPr algn="l"/>
            <a:r>
              <a:rPr sz="2400" b="1" i="0" dirty="0">
                <a:solidFill>
                  <a:srgbClr val="001F3F"/>
                </a:solidFill>
                <a:latin typeface="Open Sans"/>
              </a:rPr>
              <a:t>Software Transactions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58952"/>
            <a:ext cx="91440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 i="0">
                <a:solidFill>
                  <a:srgbClr val="1D5E44"/>
                </a:solidFill>
                <a:latin typeface="Open Sans"/>
              </a:rPr>
              <a:t>2 of 2   |   36 software deals announced this week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60704"/>
            <a:ext cx="11186129" cy="20116"/>
          </a:xfrm>
          <a:prstGeom prst="rect">
            <a:avLst/>
          </a:prstGeom>
          <a:solidFill>
            <a:srgbClr val="001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" y="1225296"/>
          <a:ext cx="11183112" cy="49194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99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4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0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9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92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1000" b="1" i="0">
                          <a:solidFill>
                            <a:srgbClr val="FFFFFF"/>
                          </a:solidFill>
                          <a:latin typeface="Open Sans"/>
                        </a:rPr>
                        <a:t>Target</a:t>
                      </a:r>
                    </a:p>
                  </a:txBody>
                  <a:tcPr marL="54864" marR="54864" marT="13716" marB="13716" anchor="ctr">
                    <a:solidFill>
                      <a:srgbClr val="001F3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1" i="0">
                          <a:solidFill>
                            <a:srgbClr val="FFFFFF"/>
                          </a:solidFill>
                          <a:latin typeface="Open Sans"/>
                        </a:rPr>
                        <a:t>What it does</a:t>
                      </a:r>
                    </a:p>
                  </a:txBody>
                  <a:tcPr marL="54864" marR="54864" marT="13716" marB="13716" anchor="ctr">
                    <a:solidFill>
                      <a:srgbClr val="001F3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1" i="0">
                          <a:solidFill>
                            <a:srgbClr val="FFFFFF"/>
                          </a:solidFill>
                          <a:latin typeface="Open Sans"/>
                        </a:rPr>
                        <a:t>Acquirer</a:t>
                      </a:r>
                    </a:p>
                  </a:txBody>
                  <a:tcPr marL="54864" marR="54864" marT="13716" marB="13716" anchor="ctr">
                    <a:solidFill>
                      <a:srgbClr val="001F3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1" i="0">
                          <a:solidFill>
                            <a:srgbClr val="FFFFFF"/>
                          </a:solidFill>
                          <a:latin typeface="Open Sans"/>
                        </a:rPr>
                        <a:t>PE Sponsor</a:t>
                      </a:r>
                    </a:p>
                  </a:txBody>
                  <a:tcPr marL="54864" marR="54864" marT="13716" marB="13716" anchor="ctr">
                    <a:solidFill>
                      <a:srgbClr val="001F3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 i="0">
                          <a:solidFill>
                            <a:srgbClr val="FFFFFF"/>
                          </a:solidFill>
                          <a:latin typeface="Open Sans"/>
                        </a:rPr>
                        <a:t>Value</a:t>
                      </a:r>
                    </a:p>
                  </a:txBody>
                  <a:tcPr marL="54864" marR="54864" marT="13716" marB="13716" anchor="ctr">
                    <a:solidFill>
                      <a:srgbClr val="001F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HealthCorum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Health data analytics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The Difference Card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1804E"/>
                          </a:solidFill>
                          <a:latin typeface="Open Sans"/>
                        </a:rPr>
                        <a:t>Stone Point Capital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Vircho Health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Care coordination software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Unite Us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Selectron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Citizen engagement and inspection management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Convey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1804E"/>
                          </a:solidFill>
                          <a:latin typeface="Open Sans"/>
                        </a:rPr>
                        <a:t>Energy Impact Ptnrs; OceanSound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Outfunnel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Sales and marketing automation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Pipedrive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1804E"/>
                          </a:solidFill>
                          <a:latin typeface="Open Sans"/>
                        </a:rPr>
                        <a:t>Vista Equity Partners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EXTRA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AI training business (carve-out)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Heroz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360Globalnet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Insurance claims management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Keylane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1804E"/>
                          </a:solidFill>
                          <a:latin typeface="Open Sans"/>
                        </a:rPr>
                        <a:t>Pollen Street Capital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CPAT Technologies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Healthcare supply chain visibility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AIOTF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Lendr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Loan origination and servicing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Mortgage Automator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1804E"/>
                          </a:solidFill>
                          <a:latin typeface="Open Sans"/>
                        </a:rPr>
                        <a:t>BVP Forge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FEI Systems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Healthcare management software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Acentra Health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Credit Mountain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Financial wellness software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MeridianLink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1804E"/>
                          </a:solidFill>
                          <a:latin typeface="Open Sans"/>
                        </a:rPr>
                        <a:t>Centerbridge Partners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Authava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Enterprise conversational AI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TacoAI (Prosperum Fintech)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Repfabric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CRM and sales data management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Fishbowl Inventory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1804E"/>
                          </a:solidFill>
                          <a:latin typeface="Open Sans"/>
                        </a:rPr>
                        <a:t>Diversis Capital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VisualAIM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Energy asset integrity and drawing sw (assets)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Prometheus Group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1804E"/>
                          </a:solidFill>
                          <a:latin typeface="Open Sans"/>
                        </a:rPr>
                        <a:t>Genstar Capital; Advent Intl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PlasmaSolve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Plasma simulation software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Apple (reported)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EKOS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Fleet management software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Vontier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Furrl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Fashion discovery software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Reliance Retail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TAMS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Teaching assignment and faculty workload mgmt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Ascend Learning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1804E"/>
                          </a:solidFill>
                          <a:latin typeface="Open Sans"/>
                        </a:rPr>
                        <a:t>Blackstone; CPPIB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58919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Glue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Test validation and IDE software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Emerson Electric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2920" y="6428232"/>
            <a:ext cx="457200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 i="0">
                <a:solidFill>
                  <a:srgbClr val="595959"/>
                </a:solidFill>
                <a:latin typeface="Open Sans"/>
              </a:rPr>
              <a:t>Tequity Advisors  |  Confidential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6428232"/>
            <a:ext cx="512064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 i="0">
                <a:solidFill>
                  <a:srgbClr val="595959"/>
                </a:solidFill>
                <a:latin typeface="Open Sans"/>
              </a:rPr>
              <a:t>Source: S&amp;P451, CapIQ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44200" y="6428232"/>
            <a:ext cx="54864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 i="0">
                <a:solidFill>
                  <a:srgbClr val="595959"/>
                </a:solidFill>
                <a:latin typeface="Open San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56032"/>
            <a:ext cx="9144000" cy="475488"/>
          </a:xfrm>
        </p:spPr>
        <p:txBody>
          <a:bodyPr wrap="square" lIns="0" tIns="0" bIns="0"/>
          <a:lstStyle/>
          <a:p>
            <a:pPr algn="l"/>
            <a:r>
              <a:rPr sz="2400" b="1" i="0">
                <a:solidFill>
                  <a:srgbClr val="001F3F"/>
                </a:solidFill>
                <a:latin typeface="Open Sans"/>
              </a:rPr>
              <a:t>IT &amp; Outsourced Services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58952"/>
            <a:ext cx="91440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 i="0">
                <a:solidFill>
                  <a:srgbClr val="1D5E44"/>
                </a:solidFill>
                <a:latin typeface="Open Sans"/>
              </a:rPr>
              <a:t>1 of 2   |   22 services deals announced this week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60704"/>
            <a:ext cx="11186129" cy="20116"/>
          </a:xfrm>
          <a:prstGeom prst="rect">
            <a:avLst/>
          </a:prstGeom>
          <a:solidFill>
            <a:srgbClr val="001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" y="1225296"/>
          <a:ext cx="11183112" cy="3291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99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4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0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9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92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1000" b="1" i="0">
                          <a:solidFill>
                            <a:srgbClr val="FFFFFF"/>
                          </a:solidFill>
                          <a:latin typeface="Open Sans"/>
                        </a:rPr>
                        <a:t>Target</a:t>
                      </a:r>
                    </a:p>
                  </a:txBody>
                  <a:tcPr marL="54864" marR="54864" marT="13716" marB="13716" anchor="ctr">
                    <a:solidFill>
                      <a:srgbClr val="001F3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1" i="0">
                          <a:solidFill>
                            <a:srgbClr val="FFFFFF"/>
                          </a:solidFill>
                          <a:latin typeface="Open Sans"/>
                        </a:rPr>
                        <a:t>What it does</a:t>
                      </a:r>
                    </a:p>
                  </a:txBody>
                  <a:tcPr marL="54864" marR="54864" marT="13716" marB="13716" anchor="ctr">
                    <a:solidFill>
                      <a:srgbClr val="001F3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1" i="0">
                          <a:solidFill>
                            <a:srgbClr val="FFFFFF"/>
                          </a:solidFill>
                          <a:latin typeface="Open Sans"/>
                        </a:rPr>
                        <a:t>Acquirer</a:t>
                      </a:r>
                    </a:p>
                  </a:txBody>
                  <a:tcPr marL="54864" marR="54864" marT="13716" marB="13716" anchor="ctr">
                    <a:solidFill>
                      <a:srgbClr val="001F3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1" i="0">
                          <a:solidFill>
                            <a:srgbClr val="FFFFFF"/>
                          </a:solidFill>
                          <a:latin typeface="Open Sans"/>
                        </a:rPr>
                        <a:t>PE Sponsor</a:t>
                      </a:r>
                    </a:p>
                  </a:txBody>
                  <a:tcPr marL="54864" marR="54864" marT="13716" marB="13716" anchor="ctr">
                    <a:solidFill>
                      <a:srgbClr val="001F3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 i="0">
                          <a:solidFill>
                            <a:srgbClr val="FFFFFF"/>
                          </a:solidFill>
                          <a:latin typeface="Open Sans"/>
                        </a:rPr>
                        <a:t>Value</a:t>
                      </a:r>
                    </a:p>
                  </a:txBody>
                  <a:tcPr marL="54864" marR="54864" marT="13716" marB="13716" anchor="ctr">
                    <a:solidFill>
                      <a:srgbClr val="001F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NetWolves Network Svcs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Managed network and cybersecurity services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COEO Solutions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1804E"/>
                          </a:solidFill>
                          <a:latin typeface="Open Sans"/>
                        </a:rPr>
                        <a:t>Riata Capital Group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 i="0">
                          <a:solidFill>
                            <a:srgbClr val="1D5E44"/>
                          </a:solidFill>
                          <a:latin typeface="Open Sans"/>
                        </a:rPr>
                        <a:t>$15M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Ju Fu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Digital marketing agency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Hitek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 i="0">
                          <a:solidFill>
                            <a:srgbClr val="1D5E44"/>
                          </a:solidFill>
                          <a:latin typeface="Open Sans"/>
                        </a:rPr>
                        <a:t>$11M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QPoint Group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IT services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Malam Team Group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 i="0">
                          <a:solidFill>
                            <a:srgbClr val="1D5E44"/>
                          </a:solidFill>
                          <a:latin typeface="Open Sans"/>
                        </a:rPr>
                        <a:t>$9M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ValCor Communications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Network infrastructure services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Southern Maryland Cable (Argan)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1" i="0">
                          <a:solidFill>
                            <a:srgbClr val="1D5E44"/>
                          </a:solidFill>
                          <a:latin typeface="Open Sans"/>
                        </a:rPr>
                        <a:t>$8M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Steampunk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Government IT and digital transformation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Veritas Capital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1804E"/>
                          </a:solidFill>
                          <a:latin typeface="Open Sans"/>
                        </a:rPr>
                        <a:t>Direct PE buy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Artium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AI software development and consultancy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AlixPartners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MDSec Consulting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Cybersecurity services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Bank of America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Prezien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SAP consulting and enterprise transformation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Portaltech Reply (Reply)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GITG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SAP-partnered systems integration (majority)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q.beyond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GigaNetworks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Enterprise IT and network security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BlueAlly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1804E"/>
                          </a:solidFill>
                          <a:latin typeface="Open Sans"/>
                        </a:rPr>
                        <a:t>Source Capital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Loial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Splunk-partnered IT and cybersecurity services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Logicalis (Datatec)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2920" y="6428232"/>
            <a:ext cx="457200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 i="0">
                <a:solidFill>
                  <a:srgbClr val="595959"/>
                </a:solidFill>
                <a:latin typeface="Open Sans"/>
              </a:rPr>
              <a:t>Tequity Advisors  |  Confidential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6428232"/>
            <a:ext cx="512064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 i="0">
                <a:solidFill>
                  <a:srgbClr val="595959"/>
                </a:solidFill>
                <a:latin typeface="Open Sans"/>
              </a:rPr>
              <a:t>Source: S&amp;P451, CapIQ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44200" y="6428232"/>
            <a:ext cx="54864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 i="0">
                <a:solidFill>
                  <a:srgbClr val="595959"/>
                </a:solidFill>
                <a:latin typeface="Open San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56032"/>
            <a:ext cx="9144000" cy="475488"/>
          </a:xfrm>
        </p:spPr>
        <p:txBody>
          <a:bodyPr wrap="square" lIns="0" tIns="0" bIns="0"/>
          <a:lstStyle/>
          <a:p>
            <a:pPr algn="l"/>
            <a:r>
              <a:rPr sz="2400" b="1" i="0">
                <a:solidFill>
                  <a:srgbClr val="001F3F"/>
                </a:solidFill>
                <a:latin typeface="Open Sans"/>
              </a:rPr>
              <a:t>IT &amp; Outsourced Services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58952"/>
            <a:ext cx="91440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 i="0">
                <a:solidFill>
                  <a:srgbClr val="1D5E44"/>
                </a:solidFill>
                <a:latin typeface="Open Sans"/>
              </a:rPr>
              <a:t>2 of 2   |   22 services deals announced this week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60704"/>
            <a:ext cx="11186129" cy="20116"/>
          </a:xfrm>
          <a:prstGeom prst="rect">
            <a:avLst/>
          </a:prstGeom>
          <a:solidFill>
            <a:srgbClr val="001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" y="1225296"/>
          <a:ext cx="11183112" cy="3291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99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4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0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9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92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1000" b="1" i="0">
                          <a:solidFill>
                            <a:srgbClr val="FFFFFF"/>
                          </a:solidFill>
                          <a:latin typeface="Open Sans"/>
                        </a:rPr>
                        <a:t>Target</a:t>
                      </a:r>
                    </a:p>
                  </a:txBody>
                  <a:tcPr marL="54864" marR="54864" marT="13716" marB="13716" anchor="ctr">
                    <a:solidFill>
                      <a:srgbClr val="001F3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1" i="0">
                          <a:solidFill>
                            <a:srgbClr val="FFFFFF"/>
                          </a:solidFill>
                          <a:latin typeface="Open Sans"/>
                        </a:rPr>
                        <a:t>What it does</a:t>
                      </a:r>
                    </a:p>
                  </a:txBody>
                  <a:tcPr marL="54864" marR="54864" marT="13716" marB="13716" anchor="ctr">
                    <a:solidFill>
                      <a:srgbClr val="001F3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1" i="0">
                          <a:solidFill>
                            <a:srgbClr val="FFFFFF"/>
                          </a:solidFill>
                          <a:latin typeface="Open Sans"/>
                        </a:rPr>
                        <a:t>Acquirer</a:t>
                      </a:r>
                    </a:p>
                  </a:txBody>
                  <a:tcPr marL="54864" marR="54864" marT="13716" marB="13716" anchor="ctr">
                    <a:solidFill>
                      <a:srgbClr val="001F3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00" b="1" i="0">
                          <a:solidFill>
                            <a:srgbClr val="FFFFFF"/>
                          </a:solidFill>
                          <a:latin typeface="Open Sans"/>
                        </a:rPr>
                        <a:t>PE Sponsor</a:t>
                      </a:r>
                    </a:p>
                  </a:txBody>
                  <a:tcPr marL="54864" marR="54864" marT="13716" marB="13716" anchor="ctr">
                    <a:solidFill>
                      <a:srgbClr val="001F3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1" i="0">
                          <a:solidFill>
                            <a:srgbClr val="FFFFFF"/>
                          </a:solidFill>
                          <a:latin typeface="Open Sans"/>
                        </a:rPr>
                        <a:t>Value</a:t>
                      </a:r>
                    </a:p>
                  </a:txBody>
                  <a:tcPr marL="54864" marR="54864" marT="13716" marB="13716" anchor="ctr">
                    <a:solidFill>
                      <a:srgbClr val="001F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Nippon Cloud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Systems engineering services (majority)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SystemSoft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LinkTech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Software development and IT consulting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CREEK &amp; RIVER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GKC Consulting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IT consultancy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Cello Group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Orangeleaf Consulting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IT services (majority)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Macnica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Senzu Cloud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IT consultancy and systems integration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BUILDSTR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Underworks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Digital marketing consulting and IT implementation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INTLOOP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Quality Xperience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Conversational AI consultancy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Eckoh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1804E"/>
                          </a:solidFill>
                          <a:latin typeface="Open Sans"/>
                        </a:rPr>
                        <a:t>Bridgepoint Group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Sunrise Telecom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Telecom infrastructure construction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Circet Americas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Satco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Maritime communications and navigation (majority)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Globetech (Nekkar)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Anchor Automation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Industrial automation and control systems integration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Mission Critical Group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4F4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950" b="1" i="0">
                          <a:solidFill>
                            <a:srgbClr val="001F3F"/>
                          </a:solidFill>
                          <a:latin typeface="Open Sans"/>
                        </a:rPr>
                        <a:t>XNG Automation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Industrial and intralogistics automation (majority)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353535"/>
                          </a:solidFill>
                          <a:latin typeface="Open Sans"/>
                        </a:rPr>
                        <a:t>Agile Robots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50" b="0" i="0">
                          <a:solidFill>
                            <a:srgbClr val="B4B4B4"/>
                          </a:solidFill>
                          <a:latin typeface="Open Sans"/>
                        </a:rPr>
                        <a:t>—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50" b="0" i="0">
                          <a:solidFill>
                            <a:srgbClr val="A8A8A8"/>
                          </a:solidFill>
                          <a:latin typeface="Open Sans"/>
                        </a:rPr>
                        <a:t>n/d</a:t>
                      </a:r>
                    </a:p>
                  </a:txBody>
                  <a:tcPr marL="54864" marR="54864" marT="13716" marB="1371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2920" y="6428232"/>
            <a:ext cx="457200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 i="0">
                <a:solidFill>
                  <a:srgbClr val="595959"/>
                </a:solidFill>
                <a:latin typeface="Open Sans"/>
              </a:rPr>
              <a:t>Tequity Advisors  |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6428232"/>
            <a:ext cx="512064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 i="0">
                <a:solidFill>
                  <a:srgbClr val="595959"/>
                </a:solidFill>
                <a:latin typeface="Open Sans"/>
              </a:rPr>
              <a:t>Source: S&amp;P451, CapIQ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44200" y="6428232"/>
            <a:ext cx="54864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 i="0">
                <a:solidFill>
                  <a:srgbClr val="595959"/>
                </a:solidFill>
                <a:latin typeface="Open San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56032"/>
            <a:ext cx="9144000" cy="475488"/>
          </a:xfrm>
        </p:spPr>
        <p:txBody>
          <a:bodyPr wrap="square" lIns="0" tIns="0" bIns="0"/>
          <a:lstStyle/>
          <a:p>
            <a:pPr algn="l"/>
            <a:r>
              <a:rPr sz="2400" b="1" i="0">
                <a:solidFill>
                  <a:srgbClr val="001F3F"/>
                </a:solidFill>
                <a:latin typeface="Open Sans"/>
              </a:rPr>
              <a:t>What Stood Out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58952"/>
            <a:ext cx="91440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 i="0">
                <a:solidFill>
                  <a:srgbClr val="1D5E44"/>
                </a:solidFill>
                <a:latin typeface="Open Sans"/>
              </a:rPr>
              <a:t>Four themes from the week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060704"/>
            <a:ext cx="11186129" cy="20116"/>
          </a:xfrm>
          <a:prstGeom prst="rect">
            <a:avLst/>
          </a:prstGeom>
          <a:solidFill>
            <a:srgbClr val="001F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02920" y="1371600"/>
            <a:ext cx="5486400" cy="201168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02920" y="1371600"/>
            <a:ext cx="5486400" cy="50292"/>
          </a:xfrm>
          <a:prstGeom prst="rect">
            <a:avLst/>
          </a:prstGeom>
          <a:solidFill>
            <a:srgbClr val="DBE5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58952" y="1609344"/>
            <a:ext cx="498348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50" b="1" i="0">
                <a:solidFill>
                  <a:srgbClr val="001F3F"/>
                </a:solidFill>
                <a:latin typeface="Open Sans"/>
              </a:rPr>
              <a:t>Healthcare software led on volume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" y="1993392"/>
            <a:ext cx="4983480" cy="1280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50" b="0" i="0">
                <a:solidFill>
                  <a:srgbClr val="353535"/>
                </a:solidFill>
                <a:latin typeface="Open Sans"/>
              </a:rPr>
              <a:t>Six of the 36 software targets were healthcare: Cylinder Health, HealthCorum, Vircho Health, CPAT Technologies, FEI Systems and BigHand Healthcare. Only Cylinder Health put a price on it, at $105M.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7920" y="1371600"/>
            <a:ext cx="5486400" cy="201168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17920" y="1371600"/>
            <a:ext cx="5486400" cy="50292"/>
          </a:xfrm>
          <a:prstGeom prst="rect">
            <a:avLst/>
          </a:prstGeom>
          <a:solidFill>
            <a:srgbClr val="1D5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1609344"/>
            <a:ext cx="498348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50" b="1" i="0">
                <a:solidFill>
                  <a:srgbClr val="001F3F"/>
                </a:solidFill>
                <a:latin typeface="Open Sans"/>
              </a:rPr>
              <a:t>Security, fraud and identity close behind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3952" y="1993392"/>
            <a:ext cx="4983480" cy="1280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50" b="0" i="0">
                <a:solidFill>
                  <a:srgbClr val="353535"/>
                </a:solidFill>
                <a:latin typeface="Open Sans"/>
              </a:rPr>
              <a:t>Nine targets across both sectors. BioCatch was the largest deal of the week at $2.4B. Bank of America buying MDSec outright is the one to watch, since it is a bank taking penetration testing in-house rather than buying it as a service.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3657600"/>
            <a:ext cx="5486400" cy="201168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02920" y="3657600"/>
            <a:ext cx="5486400" cy="50292"/>
          </a:xfrm>
          <a:prstGeom prst="rect">
            <a:avLst/>
          </a:prstGeom>
          <a:solidFill>
            <a:srgbClr val="1D5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58952" y="3895344"/>
            <a:ext cx="498348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50" b="1" i="0">
                <a:solidFill>
                  <a:srgbClr val="001F3F"/>
                </a:solidFill>
                <a:latin typeface="Open Sans"/>
              </a:rPr>
              <a:t>The ERP and SAP channel keeps consolidating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952" y="4279392"/>
            <a:ext cx="4983480" cy="1280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50" b="0" i="0">
                <a:solidFill>
                  <a:srgbClr val="353535"/>
                </a:solidFill>
                <a:latin typeface="Open Sans"/>
              </a:rPr>
              <a:t>Three deals touched it: Prezien to Portaltech Reply, a majority of GITG to q.beyond, and Prima to ECI. Two of the three were European buyers picking up regional SAP capability.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17920" y="3657600"/>
            <a:ext cx="5486400" cy="201168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217920" y="3657600"/>
            <a:ext cx="5486400" cy="50292"/>
          </a:xfrm>
          <a:prstGeom prst="rect">
            <a:avLst/>
          </a:prstGeom>
          <a:solidFill>
            <a:srgbClr val="1D5E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73952" y="3895344"/>
            <a:ext cx="498348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350" b="1" i="0">
                <a:solidFill>
                  <a:srgbClr val="001F3F"/>
                </a:solidFill>
                <a:latin typeface="Open Sans"/>
              </a:rPr>
              <a:t>Sponsors sat on one side of 18 of the 58 deals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73952" y="4279392"/>
            <a:ext cx="4983480" cy="1280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050" b="0" i="0">
                <a:solidFill>
                  <a:srgbClr val="353535"/>
                </a:solidFill>
                <a:latin typeface="Open Sans"/>
              </a:rPr>
              <a:t>Almost all of those were add-ons to platforms a sponsor already owns rather than new platform buys. Add-on buyers are the most active acquirer type in the size range we sell into.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428232"/>
            <a:ext cx="457200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00" b="0" i="0">
                <a:solidFill>
                  <a:srgbClr val="595959"/>
                </a:solidFill>
                <a:latin typeface="Open Sans"/>
              </a:rPr>
              <a:t>Tequity Advisors  |  Confidential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0" y="6428232"/>
            <a:ext cx="512064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 i="0">
                <a:solidFill>
                  <a:srgbClr val="595959"/>
                </a:solidFill>
                <a:latin typeface="Open Sans"/>
              </a:rPr>
              <a:t>Source: S&amp;P451, CapIQ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744200" y="6428232"/>
            <a:ext cx="548640" cy="2560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900" b="0" i="0">
                <a:solidFill>
                  <a:srgbClr val="595959"/>
                </a:solidFill>
                <a:latin typeface="Open Sans"/>
              </a:rPr>
              <a:t>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8CFD806C9FDC4BB4D4C3EEBAB87AF2" ma:contentTypeVersion="14" ma:contentTypeDescription="Create a new document." ma:contentTypeScope="" ma:versionID="7becf9fc431a3a7b317fecb8b9f35dad">
  <xsd:schema xmlns:xsd="http://www.w3.org/2001/XMLSchema" xmlns:xs="http://www.w3.org/2001/XMLSchema" xmlns:p="http://schemas.microsoft.com/office/2006/metadata/properties" xmlns:ns2="17ed6b9c-3b36-4734-a34c-c03f7fff80e6" xmlns:ns3="13407149-cd5f-47c8-a74b-facf59a43e60" targetNamespace="http://schemas.microsoft.com/office/2006/metadata/properties" ma:root="true" ma:fieldsID="9999d70c3e96d7ca6ebbf3788b13bbe8" ns2:_="" ns3:_="">
    <xsd:import namespace="17ed6b9c-3b36-4734-a34c-c03f7fff80e6"/>
    <xsd:import namespace="13407149-cd5f-47c8-a74b-facf59a43e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ed6b9c-3b36-4734-a34c-c03f7fff80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e7cda3b-a94f-436f-929e-056ceb31a8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407149-cd5f-47c8-a74b-facf59a43e6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b09528af-c1cb-47a7-ae6a-7b59fc6760b3}" ma:internalName="TaxCatchAll" ma:showField="CatchAllData" ma:web="13407149-cd5f-47c8-a74b-facf59a43e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7ed6b9c-3b36-4734-a34c-c03f7fff80e6">
      <Terms xmlns="http://schemas.microsoft.com/office/infopath/2007/PartnerControls"/>
    </lcf76f155ced4ddcb4097134ff3c332f>
    <TaxCatchAll xmlns="13407149-cd5f-47c8-a74b-facf59a43e6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BD73C29-FA9D-4F36-BA3B-FFC6C720F1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ed6b9c-3b36-4734-a34c-c03f7fff80e6"/>
    <ds:schemaRef ds:uri="13407149-cd5f-47c8-a74b-facf59a43e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B783F2-D005-4C5C-8A21-752B926E6D91}">
  <ds:schemaRefs>
    <ds:schemaRef ds:uri="http://schemas.microsoft.com/office/2006/metadata/properties"/>
    <ds:schemaRef ds:uri="http://schemas.microsoft.com/office/infopath/2007/PartnerControls"/>
    <ds:schemaRef ds:uri="17ed6b9c-3b36-4734-a34c-c03f7fff80e6"/>
    <ds:schemaRef ds:uri="13407149-cd5f-47c8-a74b-facf59a43e60"/>
  </ds:schemaRefs>
</ds:datastoreItem>
</file>

<file path=customXml/itemProps3.xml><?xml version="1.0" encoding="utf-8"?>
<ds:datastoreItem xmlns:ds="http://schemas.openxmlformats.org/officeDocument/2006/customXml" ds:itemID="{67C26D10-4BCE-493D-A76E-939B7697F8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2641</TotalTime>
  <Words>1273</Words>
  <Application>Microsoft Macintosh PowerPoint</Application>
  <PresentationFormat>Widescreen</PresentationFormat>
  <Paragraphs>370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Manrope</vt:lpstr>
      <vt:lpstr>Open Sans</vt:lpstr>
      <vt:lpstr>Manrope SemiBold</vt:lpstr>
      <vt:lpstr>Aptos</vt:lpstr>
      <vt:lpstr>Office Theme</vt:lpstr>
      <vt:lpstr>Software &amp; IT Services M&amp;A: August 3 to 7</vt:lpstr>
      <vt:lpstr>The Week at a Glance</vt:lpstr>
      <vt:lpstr>Software Transactions</vt:lpstr>
      <vt:lpstr>Software Transactions</vt:lpstr>
      <vt:lpstr>IT &amp; Outsourced Services</vt:lpstr>
      <vt:lpstr>IT &amp; Outsourced Services</vt:lpstr>
      <vt:lpstr>What Stood Out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goes here</dc:title>
  <dc:creator>meganalynch meganalynch</dc:creator>
  <cp:lastModifiedBy>meganalynch meganalynch</cp:lastModifiedBy>
  <cp:revision>21</cp:revision>
  <dcterms:created xsi:type="dcterms:W3CDTF">2026-07-07T21:15:07Z</dcterms:created>
  <dcterms:modified xsi:type="dcterms:W3CDTF">2026-08-14T19:18:32Z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0x010100A18CFD806C9FDC4BB4D4C3EEBAB87AF2</vt:lpwstr>
  </property>
  <property fmtid="{D5CDD505-2E9C-101B-9397-08002B2CF9AE}" pid="3" name="Order">
    <vt:r8>17200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TriggerFlowInfo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MediaServiceImageTags">
    <vt:lpwstr/>
  </property>
</Properties>
</file>